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x="6858000" cy="9144000"/>
  <p:embeddedFontLst>
    <p:embeddedFont>
      <p:font typeface="Robo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19FC13-9F8B-407C-83E6-361E8FDBC404}">
  <a:tblStyle styleId="{A319FC13-9F8B-407C-83E6-361E8FDBC40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Roboto-bold.fntdata"/><Relationship Id="rId16" Type="http://schemas.openxmlformats.org/officeDocument/2006/relationships/font" Target="fonts/Roboto-regular.fntdata"/><Relationship Id="rId5" Type="http://schemas.openxmlformats.org/officeDocument/2006/relationships/slideMaster" Target="slideMasters/slideMaster1.xml"/><Relationship Id="rId19" Type="http://schemas.openxmlformats.org/officeDocument/2006/relationships/font" Target="fonts/Roboto-boldItalic.fntdata"/><Relationship Id="rId6" Type="http://schemas.openxmlformats.org/officeDocument/2006/relationships/notesMaster" Target="notesMasters/notesMaster1.xml"/><Relationship Id="rId18" Type="http://schemas.openxmlformats.org/officeDocument/2006/relationships/font" Target="fonts/Roboto-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f1771de44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f1771de4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2e09189688_0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2e09189688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fdb3fe9c59_1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1fdb3fe9c59_1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worksheets for something like this. Have them fill in their blanks to a set of questions where they need to articulate their thoughts/plans on some things. One of those could be how they'll respond if educators aren't down with it....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30e9c0ea1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30e9c0ea1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2e0918968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2e0918968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10 min total? 2-3 rounds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2e09189688_0_8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2e09189688_0_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2e0918968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2e0918968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2e09189688_0_8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2e09189688_0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watching the videos, educators are quick to provide suggestions based on their observations and/or expertise.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2e09189688_0_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2e09189688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81" name="Shape 81"/>
        <p:cNvGrpSpPr/>
        <p:nvPr/>
      </p:nvGrpSpPr>
      <p:grpSpPr>
        <a:xfrm>
          <a:off x="0" y="0"/>
          <a:ext cx="0" cy="0"/>
          <a:chOff x="0" y="0"/>
          <a:chExt cx="0" cy="0"/>
        </a:xfrm>
      </p:grpSpPr>
      <p:sp>
        <p:nvSpPr>
          <p:cNvPr id="82" name="Google Shape;82;p13"/>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3" name="Google Shape;83;p13"/>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1200"/>
              </a:spcBef>
              <a:spcAft>
                <a:spcPts val="0"/>
              </a:spcAft>
              <a:buClr>
                <a:srgbClr val="888888"/>
              </a:buClr>
              <a:buSzPts val="1500"/>
              <a:buNone/>
              <a:defRPr sz="1500">
                <a:solidFill>
                  <a:srgbClr val="888888"/>
                </a:solidFill>
              </a:defRPr>
            </a:lvl2pPr>
            <a:lvl3pPr indent="-228600" lvl="2" marL="1371600" rtl="0" algn="l">
              <a:lnSpc>
                <a:spcPct val="90000"/>
              </a:lnSpc>
              <a:spcBef>
                <a:spcPts val="1200"/>
              </a:spcBef>
              <a:spcAft>
                <a:spcPts val="0"/>
              </a:spcAft>
              <a:buClr>
                <a:srgbClr val="888888"/>
              </a:buClr>
              <a:buSzPts val="1400"/>
              <a:buNone/>
              <a:defRPr sz="1400">
                <a:solidFill>
                  <a:srgbClr val="888888"/>
                </a:solidFill>
              </a:defRPr>
            </a:lvl3pPr>
            <a:lvl4pPr indent="-228600" lvl="3" marL="1828800" rtl="0" algn="l">
              <a:lnSpc>
                <a:spcPct val="90000"/>
              </a:lnSpc>
              <a:spcBef>
                <a:spcPts val="1200"/>
              </a:spcBef>
              <a:spcAft>
                <a:spcPts val="0"/>
              </a:spcAft>
              <a:buClr>
                <a:srgbClr val="888888"/>
              </a:buClr>
              <a:buSzPts val="1200"/>
              <a:buNone/>
              <a:defRPr sz="1200">
                <a:solidFill>
                  <a:srgbClr val="888888"/>
                </a:solidFill>
              </a:defRPr>
            </a:lvl4pPr>
            <a:lvl5pPr indent="-228600" lvl="4" marL="2286000" rtl="0" algn="l">
              <a:lnSpc>
                <a:spcPct val="90000"/>
              </a:lnSpc>
              <a:spcBef>
                <a:spcPts val="1200"/>
              </a:spcBef>
              <a:spcAft>
                <a:spcPts val="0"/>
              </a:spcAft>
              <a:buClr>
                <a:srgbClr val="888888"/>
              </a:buClr>
              <a:buSzPts val="1200"/>
              <a:buNone/>
              <a:defRPr sz="1200">
                <a:solidFill>
                  <a:srgbClr val="888888"/>
                </a:solidFill>
              </a:defRPr>
            </a:lvl5pPr>
            <a:lvl6pPr indent="-228600" lvl="5" marL="2743200" rtl="0" algn="l">
              <a:lnSpc>
                <a:spcPct val="90000"/>
              </a:lnSpc>
              <a:spcBef>
                <a:spcPts val="1200"/>
              </a:spcBef>
              <a:spcAft>
                <a:spcPts val="0"/>
              </a:spcAft>
              <a:buClr>
                <a:srgbClr val="888888"/>
              </a:buClr>
              <a:buSzPts val="1200"/>
              <a:buNone/>
              <a:defRPr sz="1200">
                <a:solidFill>
                  <a:srgbClr val="888888"/>
                </a:solidFill>
              </a:defRPr>
            </a:lvl6pPr>
            <a:lvl7pPr indent="-228600" lvl="6" marL="3200400" rtl="0" algn="l">
              <a:lnSpc>
                <a:spcPct val="90000"/>
              </a:lnSpc>
              <a:spcBef>
                <a:spcPts val="1200"/>
              </a:spcBef>
              <a:spcAft>
                <a:spcPts val="0"/>
              </a:spcAft>
              <a:buClr>
                <a:srgbClr val="888888"/>
              </a:buClr>
              <a:buSzPts val="1200"/>
              <a:buNone/>
              <a:defRPr sz="1200">
                <a:solidFill>
                  <a:srgbClr val="888888"/>
                </a:solidFill>
              </a:defRPr>
            </a:lvl7pPr>
            <a:lvl8pPr indent="-228600" lvl="7" marL="3657600" rtl="0" algn="l">
              <a:lnSpc>
                <a:spcPct val="90000"/>
              </a:lnSpc>
              <a:spcBef>
                <a:spcPts val="1200"/>
              </a:spcBef>
              <a:spcAft>
                <a:spcPts val="0"/>
              </a:spcAft>
              <a:buClr>
                <a:srgbClr val="888888"/>
              </a:buClr>
              <a:buSzPts val="1200"/>
              <a:buNone/>
              <a:defRPr sz="1200">
                <a:solidFill>
                  <a:srgbClr val="888888"/>
                </a:solidFill>
              </a:defRPr>
            </a:lvl8pPr>
            <a:lvl9pPr indent="-228600" lvl="8" marL="4114800" rtl="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84" name="Google Shape;84;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85" name="Google Shape;85;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86" name="Google Shape;86;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bg>
      <p:bgPr>
        <a:solidFill>
          <a:schemeClr val="lt2"/>
        </a:solidFill>
      </p:bgPr>
    </p:bg>
    <p:spTree>
      <p:nvGrpSpPr>
        <p:cNvPr id="87" name="Shape 87"/>
        <p:cNvGrpSpPr/>
        <p:nvPr/>
      </p:nvGrpSpPr>
      <p:grpSpPr>
        <a:xfrm>
          <a:off x="0" y="0"/>
          <a:ext cx="0" cy="0"/>
          <a:chOff x="0" y="0"/>
          <a:chExt cx="0" cy="0"/>
        </a:xfrm>
      </p:grpSpPr>
      <p:grpSp>
        <p:nvGrpSpPr>
          <p:cNvPr id="88" name="Google Shape;88;p14"/>
          <p:cNvGrpSpPr/>
          <p:nvPr/>
        </p:nvGrpSpPr>
        <p:grpSpPr>
          <a:xfrm>
            <a:off x="173698" y="379214"/>
            <a:ext cx="8757556" cy="4515177"/>
            <a:chOff x="43474" y="75348"/>
            <a:chExt cx="8757556" cy="4515177"/>
          </a:xfrm>
        </p:grpSpPr>
        <p:sp>
          <p:nvSpPr>
            <p:cNvPr id="89" name="Google Shape;89;p14"/>
            <p:cNvSpPr/>
            <p:nvPr/>
          </p:nvSpPr>
          <p:spPr>
            <a:xfrm>
              <a:off x="2290718" y="884805"/>
              <a:ext cx="162328" cy="212910"/>
            </a:xfrm>
            <a:custGeom>
              <a:rect b="b" l="l" r="r" t="t"/>
              <a:pathLst>
                <a:path extrusionOk="0" h="2079" w="1847">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p:nvPr/>
          </p:nvSpPr>
          <p:spPr>
            <a:xfrm>
              <a:off x="43474" y="2602759"/>
              <a:ext cx="162328" cy="212910"/>
            </a:xfrm>
            <a:custGeom>
              <a:rect b="b" l="l" r="r" t="t"/>
              <a:pathLst>
                <a:path extrusionOk="0" h="2079" w="1847">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p:nvPr/>
          </p:nvSpPr>
          <p:spPr>
            <a:xfrm>
              <a:off x="6183208" y="75348"/>
              <a:ext cx="209875" cy="275176"/>
            </a:xfrm>
            <a:custGeom>
              <a:rect b="b" l="l" r="r" t="t"/>
              <a:pathLst>
                <a:path extrusionOk="0" h="2687" w="2388">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4"/>
            <p:cNvSpPr/>
            <p:nvPr/>
          </p:nvSpPr>
          <p:spPr>
            <a:xfrm>
              <a:off x="8591155" y="1426481"/>
              <a:ext cx="209875" cy="275176"/>
            </a:xfrm>
            <a:custGeom>
              <a:rect b="b" l="l" r="r" t="t"/>
              <a:pathLst>
                <a:path extrusionOk="0" h="2687" w="2388">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4"/>
            <p:cNvSpPr/>
            <p:nvPr/>
          </p:nvSpPr>
          <p:spPr>
            <a:xfrm>
              <a:off x="1813625" y="192710"/>
              <a:ext cx="209875" cy="275176"/>
            </a:xfrm>
            <a:custGeom>
              <a:rect b="b" l="l" r="r" t="t"/>
              <a:pathLst>
                <a:path extrusionOk="0" h="2687" w="2388">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4"/>
            <p:cNvSpPr/>
            <p:nvPr/>
          </p:nvSpPr>
          <p:spPr>
            <a:xfrm>
              <a:off x="746050" y="4446024"/>
              <a:ext cx="110475" cy="144501"/>
            </a:xfrm>
            <a:custGeom>
              <a:rect b="b" l="l" r="r" t="t"/>
              <a:pathLst>
                <a:path extrusionOk="0" h="1411" w="1257">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4"/>
            <p:cNvSpPr/>
            <p:nvPr/>
          </p:nvSpPr>
          <p:spPr>
            <a:xfrm>
              <a:off x="1285111" y="1229225"/>
              <a:ext cx="110475" cy="145627"/>
            </a:xfrm>
            <a:custGeom>
              <a:rect b="b" l="l" r="r" t="t"/>
              <a:pathLst>
                <a:path extrusionOk="0" h="1422" w="1257">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4"/>
            <p:cNvSpPr/>
            <p:nvPr/>
          </p:nvSpPr>
          <p:spPr>
            <a:xfrm>
              <a:off x="5966302" y="740201"/>
              <a:ext cx="110475" cy="144603"/>
            </a:xfrm>
            <a:custGeom>
              <a:rect b="b" l="l" r="r" t="t"/>
              <a:pathLst>
                <a:path extrusionOk="0" h="1412" w="1257">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p:nvPr/>
          </p:nvSpPr>
          <p:spPr>
            <a:xfrm>
              <a:off x="7589887" y="3948473"/>
              <a:ext cx="85427" cy="85410"/>
            </a:xfrm>
            <a:custGeom>
              <a:rect b="b" l="l" r="r" t="t"/>
              <a:pathLst>
                <a:path extrusionOk="0" h="834" w="972">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4"/>
            <p:cNvSpPr/>
            <p:nvPr/>
          </p:nvSpPr>
          <p:spPr>
            <a:xfrm>
              <a:off x="4217551" y="3656985"/>
              <a:ext cx="41395" cy="40657"/>
            </a:xfrm>
            <a:custGeom>
              <a:rect b="b" l="l" r="r" t="t"/>
              <a:pathLst>
                <a:path extrusionOk="0" h="397" w="471">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4"/>
            <p:cNvSpPr/>
            <p:nvPr/>
          </p:nvSpPr>
          <p:spPr>
            <a:xfrm>
              <a:off x="4087405" y="2510378"/>
              <a:ext cx="40692" cy="40145"/>
            </a:xfrm>
            <a:custGeom>
              <a:rect b="b" l="l" r="r" t="t"/>
              <a:pathLst>
                <a:path extrusionOk="0" h="392" w="463">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4"/>
            <p:cNvSpPr/>
            <p:nvPr/>
          </p:nvSpPr>
          <p:spPr>
            <a:xfrm>
              <a:off x="3036224" y="4389713"/>
              <a:ext cx="57303" cy="56325"/>
            </a:xfrm>
            <a:custGeom>
              <a:rect b="b" l="l" r="r" t="t"/>
              <a:pathLst>
                <a:path extrusionOk="0" h="550" w="652">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4"/>
            <p:cNvSpPr/>
            <p:nvPr/>
          </p:nvSpPr>
          <p:spPr>
            <a:xfrm flipH="1" rot="10800000">
              <a:off x="7866876" y="2221218"/>
              <a:ext cx="110475" cy="110101"/>
            </a:xfrm>
            <a:custGeom>
              <a:rect b="b" l="l" r="r" t="t"/>
              <a:pathLst>
                <a:path extrusionOk="0" h="1412" w="1257">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 name="Google Shape;102;p14"/>
            <p:cNvGrpSpPr/>
            <p:nvPr/>
          </p:nvGrpSpPr>
          <p:grpSpPr>
            <a:xfrm>
              <a:off x="316135" y="192702"/>
              <a:ext cx="3604549" cy="1460186"/>
              <a:chOff x="155485" y="371790"/>
              <a:chExt cx="3604549" cy="1460186"/>
            </a:xfrm>
          </p:grpSpPr>
          <p:sp>
            <p:nvSpPr>
              <p:cNvPr id="103" name="Google Shape;103;p14"/>
              <p:cNvSpPr/>
              <p:nvPr/>
            </p:nvSpPr>
            <p:spPr>
              <a:xfrm>
                <a:off x="3338515" y="1747180"/>
                <a:ext cx="86042" cy="84795"/>
              </a:xfrm>
              <a:custGeom>
                <a:rect b="b" l="l" r="r" t="t"/>
                <a:pathLst>
                  <a:path extrusionOk="0" h="828" w="979">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
              <p:cNvSpPr/>
              <p:nvPr/>
            </p:nvSpPr>
            <p:spPr>
              <a:xfrm>
                <a:off x="155485" y="1127942"/>
                <a:ext cx="86042" cy="84795"/>
              </a:xfrm>
              <a:custGeom>
                <a:rect b="b" l="l" r="r" t="t"/>
                <a:pathLst>
                  <a:path extrusionOk="0" h="828" w="979">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p:nvPr/>
            </p:nvSpPr>
            <p:spPr>
              <a:xfrm>
                <a:off x="3719517" y="371790"/>
                <a:ext cx="40516" cy="40452"/>
              </a:xfrm>
              <a:custGeom>
                <a:rect b="b" l="l" r="r" t="t"/>
                <a:pathLst>
                  <a:path extrusionOk="0" h="395" w="461">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p:nvPr/>
            </p:nvSpPr>
            <p:spPr>
              <a:xfrm>
                <a:off x="1611581" y="1475012"/>
                <a:ext cx="41395" cy="40657"/>
              </a:xfrm>
              <a:custGeom>
                <a:rect b="b" l="l" r="r" t="t"/>
                <a:pathLst>
                  <a:path extrusionOk="0" h="397" w="471">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4"/>
              <p:cNvSpPr/>
              <p:nvPr/>
            </p:nvSpPr>
            <p:spPr>
              <a:xfrm>
                <a:off x="320515" y="472670"/>
                <a:ext cx="57039" cy="56838"/>
              </a:xfrm>
              <a:custGeom>
                <a:rect b="b" l="l" r="r" t="t"/>
                <a:pathLst>
                  <a:path extrusionOk="0" h="555" w="649">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 name="Google Shape;108;p14"/>
            <p:cNvGrpSpPr/>
            <p:nvPr/>
          </p:nvGrpSpPr>
          <p:grpSpPr>
            <a:xfrm>
              <a:off x="5978523" y="533162"/>
              <a:ext cx="2738274" cy="4027518"/>
              <a:chOff x="2723023" y="1827037"/>
              <a:chExt cx="2738274" cy="4027518"/>
            </a:xfrm>
          </p:grpSpPr>
          <p:sp>
            <p:nvSpPr>
              <p:cNvPr id="109" name="Google Shape;109;p14"/>
              <p:cNvSpPr/>
              <p:nvPr/>
            </p:nvSpPr>
            <p:spPr>
              <a:xfrm>
                <a:off x="2723023" y="5769759"/>
                <a:ext cx="86042" cy="84795"/>
              </a:xfrm>
              <a:custGeom>
                <a:rect b="b" l="l" r="r" t="t"/>
                <a:pathLst>
                  <a:path extrusionOk="0" h="828" w="979">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4"/>
              <p:cNvSpPr/>
              <p:nvPr/>
            </p:nvSpPr>
            <p:spPr>
              <a:xfrm>
                <a:off x="3995581" y="2385471"/>
                <a:ext cx="86042" cy="84795"/>
              </a:xfrm>
              <a:custGeom>
                <a:rect b="b" l="l" r="r" t="t"/>
                <a:pathLst>
                  <a:path extrusionOk="0" h="828" w="979">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p:nvPr/>
            </p:nvSpPr>
            <p:spPr>
              <a:xfrm>
                <a:off x="4632239" y="2523106"/>
                <a:ext cx="40516" cy="40452"/>
              </a:xfrm>
              <a:custGeom>
                <a:rect b="b" l="l" r="r" t="t"/>
                <a:pathLst>
                  <a:path extrusionOk="0" h="395" w="461">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4"/>
              <p:cNvSpPr/>
              <p:nvPr/>
            </p:nvSpPr>
            <p:spPr>
              <a:xfrm>
                <a:off x="5419903" y="1949929"/>
                <a:ext cx="41395" cy="40657"/>
              </a:xfrm>
              <a:custGeom>
                <a:rect b="b" l="l" r="r" t="t"/>
                <a:pathLst>
                  <a:path extrusionOk="0" h="397" w="471">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4"/>
              <p:cNvSpPr/>
              <p:nvPr/>
            </p:nvSpPr>
            <p:spPr>
              <a:xfrm>
                <a:off x="5227161" y="1827037"/>
                <a:ext cx="57039" cy="56838"/>
              </a:xfrm>
              <a:custGeom>
                <a:rect b="b" l="l" r="r" t="t"/>
                <a:pathLst>
                  <a:path extrusionOk="0" h="555" w="649">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 name="Google Shape;114;p14"/>
            <p:cNvSpPr/>
            <p:nvPr/>
          </p:nvSpPr>
          <p:spPr>
            <a:xfrm>
              <a:off x="7593856" y="3046148"/>
              <a:ext cx="85427" cy="85410"/>
            </a:xfrm>
            <a:custGeom>
              <a:rect b="b" l="l" r="r" t="t"/>
              <a:pathLst>
                <a:path extrusionOk="0" h="834" w="972">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4"/>
            <p:cNvSpPr/>
            <p:nvPr/>
          </p:nvSpPr>
          <p:spPr>
            <a:xfrm>
              <a:off x="6271199" y="2255778"/>
              <a:ext cx="40692" cy="40145"/>
            </a:xfrm>
            <a:custGeom>
              <a:rect b="b" l="l" r="r" t="t"/>
              <a:pathLst>
                <a:path extrusionOk="0" h="392" w="463">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4"/>
            <p:cNvSpPr/>
            <p:nvPr/>
          </p:nvSpPr>
          <p:spPr>
            <a:xfrm rot="-1241947">
              <a:off x="8305208" y="3559221"/>
              <a:ext cx="85427" cy="85410"/>
            </a:xfrm>
            <a:custGeom>
              <a:rect b="b" l="l" r="r" t="t"/>
              <a:pathLst>
                <a:path extrusionOk="0" h="834" w="972">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4"/>
            <p:cNvSpPr/>
            <p:nvPr/>
          </p:nvSpPr>
          <p:spPr>
            <a:xfrm rot="-1241947">
              <a:off x="8596927" y="4397801"/>
              <a:ext cx="40692" cy="40145"/>
            </a:xfrm>
            <a:custGeom>
              <a:rect b="b" l="l" r="r" t="t"/>
              <a:pathLst>
                <a:path extrusionOk="0" h="392" w="463">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rgbClr val="CEE8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 name="Google Shape;118;p14"/>
          <p:cNvSpPr txBox="1"/>
          <p:nvPr>
            <p:ph type="title"/>
          </p:nvPr>
        </p:nvSpPr>
        <p:spPr>
          <a:xfrm>
            <a:off x="713100" y="543000"/>
            <a:ext cx="7710000" cy="534600"/>
          </a:xfrm>
          <a:prstGeom prst="rect">
            <a:avLst/>
          </a:prstGeom>
        </p:spPr>
        <p:txBody>
          <a:bodyPr anchorCtr="0" anchor="ctr" bIns="91425" lIns="91425" spcFirstLastPara="1" rIns="91425" wrap="square" tIns="91425">
            <a:normAutofit/>
          </a:bodyPr>
          <a:lstStyle>
            <a:lvl1pPr lvl="0" rtl="0" algn="ctr">
              <a:spcBef>
                <a:spcPts val="0"/>
              </a:spcBef>
              <a:spcAft>
                <a:spcPts val="0"/>
              </a:spcAft>
              <a:buNone/>
              <a:defRPr sz="3000"/>
            </a:lvl1pPr>
            <a:lvl2pPr lvl="1" rtl="0" algn="ctr">
              <a:spcBef>
                <a:spcPts val="0"/>
              </a:spcBef>
              <a:spcAft>
                <a:spcPts val="0"/>
              </a:spcAft>
              <a:buNone/>
              <a:defRPr sz="3000">
                <a:solidFill>
                  <a:schemeClr val="accent6"/>
                </a:solidFill>
              </a:defRPr>
            </a:lvl2pPr>
            <a:lvl3pPr lvl="2" rtl="0" algn="ctr">
              <a:spcBef>
                <a:spcPts val="0"/>
              </a:spcBef>
              <a:spcAft>
                <a:spcPts val="0"/>
              </a:spcAft>
              <a:buNone/>
              <a:defRPr sz="3000">
                <a:solidFill>
                  <a:schemeClr val="accent6"/>
                </a:solidFill>
              </a:defRPr>
            </a:lvl3pPr>
            <a:lvl4pPr lvl="3" rtl="0" algn="ctr">
              <a:spcBef>
                <a:spcPts val="0"/>
              </a:spcBef>
              <a:spcAft>
                <a:spcPts val="0"/>
              </a:spcAft>
              <a:buNone/>
              <a:defRPr sz="3000">
                <a:solidFill>
                  <a:schemeClr val="accent6"/>
                </a:solidFill>
              </a:defRPr>
            </a:lvl4pPr>
            <a:lvl5pPr lvl="4" rtl="0" algn="ctr">
              <a:spcBef>
                <a:spcPts val="0"/>
              </a:spcBef>
              <a:spcAft>
                <a:spcPts val="0"/>
              </a:spcAft>
              <a:buNone/>
              <a:defRPr sz="3000">
                <a:solidFill>
                  <a:schemeClr val="accent6"/>
                </a:solidFill>
              </a:defRPr>
            </a:lvl5pPr>
            <a:lvl6pPr lvl="5" rtl="0" algn="ctr">
              <a:spcBef>
                <a:spcPts val="0"/>
              </a:spcBef>
              <a:spcAft>
                <a:spcPts val="0"/>
              </a:spcAft>
              <a:buNone/>
              <a:defRPr sz="3000">
                <a:solidFill>
                  <a:schemeClr val="accent6"/>
                </a:solidFill>
              </a:defRPr>
            </a:lvl6pPr>
            <a:lvl7pPr lvl="6" rtl="0" algn="ctr">
              <a:spcBef>
                <a:spcPts val="0"/>
              </a:spcBef>
              <a:spcAft>
                <a:spcPts val="0"/>
              </a:spcAft>
              <a:buNone/>
              <a:defRPr sz="3000">
                <a:solidFill>
                  <a:schemeClr val="accent6"/>
                </a:solidFill>
              </a:defRPr>
            </a:lvl7pPr>
            <a:lvl8pPr lvl="7" rtl="0" algn="ctr">
              <a:spcBef>
                <a:spcPts val="0"/>
              </a:spcBef>
              <a:spcAft>
                <a:spcPts val="0"/>
              </a:spcAft>
              <a:buNone/>
              <a:defRPr sz="3000">
                <a:solidFill>
                  <a:schemeClr val="accent6"/>
                </a:solidFill>
              </a:defRPr>
            </a:lvl8pPr>
            <a:lvl9pPr lvl="8" rtl="0" algn="ctr">
              <a:spcBef>
                <a:spcPts val="0"/>
              </a:spcBef>
              <a:spcAft>
                <a:spcPts val="0"/>
              </a:spcAft>
              <a:buNone/>
              <a:defRPr sz="3000">
                <a:solidFill>
                  <a:schemeClr val="accent6"/>
                </a:solidFill>
              </a:defRPr>
            </a:lvl9pPr>
          </a:lstStyle>
          <a:p/>
        </p:txBody>
      </p:sp>
      <p:grpSp>
        <p:nvGrpSpPr>
          <p:cNvPr id="119" name="Google Shape;119;p14"/>
          <p:cNvGrpSpPr/>
          <p:nvPr/>
        </p:nvGrpSpPr>
        <p:grpSpPr>
          <a:xfrm>
            <a:off x="-8" y="0"/>
            <a:ext cx="9546201" cy="5151364"/>
            <a:chOff x="-8" y="-13751"/>
            <a:chExt cx="9546201" cy="5151364"/>
          </a:xfrm>
        </p:grpSpPr>
        <p:sp>
          <p:nvSpPr>
            <p:cNvPr id="120" name="Google Shape;120;p14"/>
            <p:cNvSpPr/>
            <p:nvPr/>
          </p:nvSpPr>
          <p:spPr>
            <a:xfrm rot="902618">
              <a:off x="3411650" y="1933465"/>
              <a:ext cx="832040" cy="831676"/>
            </a:xfrm>
            <a:custGeom>
              <a:rect b="b" l="l" r="r" t="t"/>
              <a:pathLst>
                <a:path extrusionOk="0" h="57145" w="5717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4"/>
            <p:cNvSpPr/>
            <p:nvPr/>
          </p:nvSpPr>
          <p:spPr>
            <a:xfrm rot="422608">
              <a:off x="8434780" y="2643786"/>
              <a:ext cx="1071098" cy="723469"/>
            </a:xfrm>
            <a:custGeom>
              <a:rect b="b" l="l" r="r" t="t"/>
              <a:pathLst>
                <a:path extrusionOk="0" h="45494" w="67354">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4"/>
            <p:cNvSpPr/>
            <p:nvPr/>
          </p:nvSpPr>
          <p:spPr>
            <a:xfrm rot="-1550640">
              <a:off x="61225" y="4670535"/>
              <a:ext cx="459233" cy="386301"/>
            </a:xfrm>
            <a:custGeom>
              <a:rect b="b" l="l" r="r" t="t"/>
              <a:pathLst>
                <a:path extrusionOk="0" h="24291" w="28877">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3" name="Google Shape;123;p14"/>
            <p:cNvGrpSpPr/>
            <p:nvPr/>
          </p:nvGrpSpPr>
          <p:grpSpPr>
            <a:xfrm rot="1882907">
              <a:off x="647705" y="1661358"/>
              <a:ext cx="537260" cy="480691"/>
              <a:chOff x="-6420876" y="5076646"/>
              <a:chExt cx="705425" cy="631150"/>
            </a:xfrm>
          </p:grpSpPr>
          <p:sp>
            <p:nvSpPr>
              <p:cNvPr id="124" name="Google Shape;124;p14"/>
              <p:cNvSpPr/>
              <p:nvPr/>
            </p:nvSpPr>
            <p:spPr>
              <a:xfrm>
                <a:off x="-6340876" y="5352021"/>
                <a:ext cx="496450" cy="355775"/>
              </a:xfrm>
              <a:custGeom>
                <a:rect b="b" l="l" r="r" t="t"/>
                <a:pathLst>
                  <a:path extrusionOk="0" h="14231" w="19858">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4"/>
              <p:cNvSpPr/>
              <p:nvPr/>
            </p:nvSpPr>
            <p:spPr>
              <a:xfrm>
                <a:off x="-6420876" y="5226571"/>
                <a:ext cx="189125" cy="170100"/>
              </a:xfrm>
              <a:custGeom>
                <a:rect b="b" l="l" r="r" t="t"/>
                <a:pathLst>
                  <a:path extrusionOk="0" h="6804" w="7565">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4"/>
              <p:cNvSpPr/>
              <p:nvPr/>
            </p:nvSpPr>
            <p:spPr>
              <a:xfrm>
                <a:off x="-6204501" y="5076646"/>
                <a:ext cx="170975" cy="203825"/>
              </a:xfrm>
              <a:custGeom>
                <a:rect b="b" l="l" r="r" t="t"/>
                <a:pathLst>
                  <a:path extrusionOk="0" h="8153" w="6839">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4"/>
              <p:cNvSpPr/>
              <p:nvPr/>
            </p:nvSpPr>
            <p:spPr>
              <a:xfrm>
                <a:off x="-5999001" y="5106546"/>
                <a:ext cx="163675" cy="195625"/>
              </a:xfrm>
              <a:custGeom>
                <a:rect b="b" l="l" r="r" t="t"/>
                <a:pathLst>
                  <a:path extrusionOk="0" h="7825" w="6547">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p:cNvSpPr/>
              <p:nvPr/>
            </p:nvSpPr>
            <p:spPr>
              <a:xfrm>
                <a:off x="-5882626" y="5295146"/>
                <a:ext cx="167175" cy="158800"/>
              </a:xfrm>
              <a:custGeom>
                <a:rect b="b" l="l" r="r" t="t"/>
                <a:pathLst>
                  <a:path extrusionOk="0" h="6352" w="6687">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 name="Google Shape;129;p14"/>
            <p:cNvGrpSpPr/>
            <p:nvPr/>
          </p:nvGrpSpPr>
          <p:grpSpPr>
            <a:xfrm rot="1882907">
              <a:off x="2393544" y="4388742"/>
              <a:ext cx="497534" cy="541159"/>
              <a:chOff x="-2501908" y="9817437"/>
              <a:chExt cx="653266" cy="710545"/>
            </a:xfrm>
          </p:grpSpPr>
          <p:sp>
            <p:nvSpPr>
              <p:cNvPr id="130" name="Google Shape;130;p14"/>
              <p:cNvSpPr/>
              <p:nvPr/>
            </p:nvSpPr>
            <p:spPr>
              <a:xfrm rot="-5176049">
                <a:off x="-2290546" y="10031226"/>
                <a:ext cx="496461" cy="355783"/>
              </a:xfrm>
              <a:custGeom>
                <a:rect b="b" l="l" r="r" t="t"/>
                <a:pathLst>
                  <a:path extrusionOk="0" h="14231" w="19858">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4"/>
              <p:cNvSpPr/>
              <p:nvPr/>
            </p:nvSpPr>
            <p:spPr>
              <a:xfrm rot="-5176049">
                <a:off x="-2369915" y="10343030"/>
                <a:ext cx="189129" cy="170104"/>
              </a:xfrm>
              <a:custGeom>
                <a:rect b="b" l="l" r="r" t="t"/>
                <a:pathLst>
                  <a:path extrusionOk="0" h="6804" w="7565">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p:cNvSpPr/>
              <p:nvPr/>
            </p:nvSpPr>
            <p:spPr>
              <a:xfrm rot="-5176049">
                <a:off x="-2480133" y="10110650"/>
                <a:ext cx="170979" cy="203829"/>
              </a:xfrm>
              <a:custGeom>
                <a:rect b="b" l="l" r="r" t="t"/>
                <a:pathLst>
                  <a:path extrusionOk="0" h="8153" w="6839">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4"/>
              <p:cNvSpPr/>
              <p:nvPr/>
            </p:nvSpPr>
            <p:spPr>
              <a:xfrm rot="-5176049">
                <a:off x="-2437605" y="9915006"/>
                <a:ext cx="163678" cy="195629"/>
              </a:xfrm>
              <a:custGeom>
                <a:rect b="b" l="l" r="r" t="t"/>
                <a:pathLst>
                  <a:path extrusionOk="0" h="7825" w="6547">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p:nvPr/>
            </p:nvSpPr>
            <p:spPr>
              <a:xfrm rot="-5176049">
                <a:off x="-2261843" y="9826616"/>
                <a:ext cx="167179" cy="158803"/>
              </a:xfrm>
              <a:custGeom>
                <a:rect b="b" l="l" r="r" t="t"/>
                <a:pathLst>
                  <a:path extrusionOk="0" h="6352" w="6687">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 name="Google Shape;135;p14"/>
            <p:cNvGrpSpPr/>
            <p:nvPr/>
          </p:nvGrpSpPr>
          <p:grpSpPr>
            <a:xfrm flipH="1" rot="-1882907">
              <a:off x="7626030" y="461070"/>
              <a:ext cx="537260" cy="480691"/>
              <a:chOff x="-7339529" y="5588854"/>
              <a:chExt cx="705425" cy="631150"/>
            </a:xfrm>
          </p:grpSpPr>
          <p:sp>
            <p:nvSpPr>
              <p:cNvPr id="136" name="Google Shape;136;p14"/>
              <p:cNvSpPr/>
              <p:nvPr/>
            </p:nvSpPr>
            <p:spPr>
              <a:xfrm>
                <a:off x="-7259529" y="5864229"/>
                <a:ext cx="496450" cy="355775"/>
              </a:xfrm>
              <a:custGeom>
                <a:rect b="b" l="l" r="r" t="t"/>
                <a:pathLst>
                  <a:path extrusionOk="0" h="14231" w="19858">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4"/>
              <p:cNvSpPr/>
              <p:nvPr/>
            </p:nvSpPr>
            <p:spPr>
              <a:xfrm>
                <a:off x="-7339529" y="5738779"/>
                <a:ext cx="189125" cy="170100"/>
              </a:xfrm>
              <a:custGeom>
                <a:rect b="b" l="l" r="r" t="t"/>
                <a:pathLst>
                  <a:path extrusionOk="0" h="6804" w="7565">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4"/>
              <p:cNvSpPr/>
              <p:nvPr/>
            </p:nvSpPr>
            <p:spPr>
              <a:xfrm>
                <a:off x="-7123154" y="5588854"/>
                <a:ext cx="170975" cy="203825"/>
              </a:xfrm>
              <a:custGeom>
                <a:rect b="b" l="l" r="r" t="t"/>
                <a:pathLst>
                  <a:path extrusionOk="0" h="8153" w="6839">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4"/>
              <p:cNvSpPr/>
              <p:nvPr/>
            </p:nvSpPr>
            <p:spPr>
              <a:xfrm>
                <a:off x="-6917654" y="5618754"/>
                <a:ext cx="163675" cy="195625"/>
              </a:xfrm>
              <a:custGeom>
                <a:rect b="b" l="l" r="r" t="t"/>
                <a:pathLst>
                  <a:path extrusionOk="0" h="7825" w="6547">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4"/>
              <p:cNvSpPr/>
              <p:nvPr/>
            </p:nvSpPr>
            <p:spPr>
              <a:xfrm>
                <a:off x="-6801279" y="5807354"/>
                <a:ext cx="167175" cy="158800"/>
              </a:xfrm>
              <a:custGeom>
                <a:rect b="b" l="l" r="r" t="t"/>
                <a:pathLst>
                  <a:path extrusionOk="0" h="6352" w="6687">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 name="Google Shape;141;p14"/>
            <p:cNvSpPr/>
            <p:nvPr/>
          </p:nvSpPr>
          <p:spPr>
            <a:xfrm rot="-1550884">
              <a:off x="856903" y="52985"/>
              <a:ext cx="394753" cy="386301"/>
            </a:xfrm>
            <a:custGeom>
              <a:rect b="b" l="l" r="r" t="t"/>
              <a:pathLst>
                <a:path extrusionOk="0" h="24291" w="28877">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rgbClr val="CEE8E6">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6">
    <p:bg>
      <p:bgPr>
        <a:solidFill>
          <a:schemeClr val="accent1"/>
        </a:solidFill>
      </p:bgPr>
    </p:bg>
    <p:spTree>
      <p:nvGrpSpPr>
        <p:cNvPr id="142" name="Shape 142"/>
        <p:cNvGrpSpPr/>
        <p:nvPr/>
      </p:nvGrpSpPr>
      <p:grpSpPr>
        <a:xfrm>
          <a:off x="0" y="0"/>
          <a:ext cx="0" cy="0"/>
          <a:chOff x="0" y="0"/>
          <a:chExt cx="0" cy="0"/>
        </a:xfrm>
      </p:grpSpPr>
      <p:grpSp>
        <p:nvGrpSpPr>
          <p:cNvPr id="143" name="Google Shape;143;p15"/>
          <p:cNvGrpSpPr/>
          <p:nvPr/>
        </p:nvGrpSpPr>
        <p:grpSpPr>
          <a:xfrm>
            <a:off x="103764" y="-468499"/>
            <a:ext cx="8909810" cy="5585084"/>
            <a:chOff x="122539" y="-453636"/>
            <a:chExt cx="8909810" cy="5585084"/>
          </a:xfrm>
        </p:grpSpPr>
        <p:sp>
          <p:nvSpPr>
            <p:cNvPr id="144" name="Google Shape;144;p15"/>
            <p:cNvSpPr/>
            <p:nvPr/>
          </p:nvSpPr>
          <p:spPr>
            <a:xfrm flipH="1" rot="-3371699">
              <a:off x="2988946" y="-277543"/>
              <a:ext cx="908874" cy="908476"/>
            </a:xfrm>
            <a:custGeom>
              <a:rect b="b" l="l" r="r" t="t"/>
              <a:pathLst>
                <a:path extrusionOk="0" h="57145" w="5717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3605673" y="4411135"/>
              <a:ext cx="720628" cy="720313"/>
            </a:xfrm>
            <a:custGeom>
              <a:rect b="b" l="l" r="r" t="t"/>
              <a:pathLst>
                <a:path extrusionOk="0" h="57145" w="5717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rot="422608">
              <a:off x="6359542" y="301023"/>
              <a:ext cx="1071098" cy="723469"/>
            </a:xfrm>
            <a:custGeom>
              <a:rect b="b" l="l" r="r" t="t"/>
              <a:pathLst>
                <a:path extrusionOk="0" h="45494" w="67354">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rot="-1076704">
              <a:off x="448718" y="4391037"/>
              <a:ext cx="459250" cy="386316"/>
            </a:xfrm>
            <a:custGeom>
              <a:rect b="b" l="l" r="r" t="t"/>
              <a:pathLst>
                <a:path extrusionOk="0" h="24291" w="28877">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 name="Google Shape;148;p15"/>
            <p:cNvGrpSpPr/>
            <p:nvPr/>
          </p:nvGrpSpPr>
          <p:grpSpPr>
            <a:xfrm rot="1882907">
              <a:off x="4836942" y="4326520"/>
              <a:ext cx="537260" cy="480691"/>
              <a:chOff x="97244" y="5199803"/>
              <a:chExt cx="705425" cy="631150"/>
            </a:xfrm>
          </p:grpSpPr>
          <p:sp>
            <p:nvSpPr>
              <p:cNvPr id="149" name="Google Shape;149;p15"/>
              <p:cNvSpPr/>
              <p:nvPr/>
            </p:nvSpPr>
            <p:spPr>
              <a:xfrm>
                <a:off x="177244" y="5475178"/>
                <a:ext cx="496450" cy="355775"/>
              </a:xfrm>
              <a:custGeom>
                <a:rect b="b" l="l" r="r" t="t"/>
                <a:pathLst>
                  <a:path extrusionOk="0" h="14231" w="19858">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97244" y="5349728"/>
                <a:ext cx="189125" cy="170100"/>
              </a:xfrm>
              <a:custGeom>
                <a:rect b="b" l="l" r="r" t="t"/>
                <a:pathLst>
                  <a:path extrusionOk="0" h="6804" w="7565">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313619" y="5199803"/>
                <a:ext cx="170975" cy="203825"/>
              </a:xfrm>
              <a:custGeom>
                <a:rect b="b" l="l" r="r" t="t"/>
                <a:pathLst>
                  <a:path extrusionOk="0" h="8153" w="6839">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519119" y="5229703"/>
                <a:ext cx="163675" cy="195625"/>
              </a:xfrm>
              <a:custGeom>
                <a:rect b="b" l="l" r="r" t="t"/>
                <a:pathLst>
                  <a:path extrusionOk="0" h="7825" w="6547">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635494" y="5418303"/>
                <a:ext cx="167175" cy="158800"/>
              </a:xfrm>
              <a:custGeom>
                <a:rect b="b" l="l" r="r" t="t"/>
                <a:pathLst>
                  <a:path extrusionOk="0" h="6352" w="6687">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5"/>
            <p:cNvGrpSpPr/>
            <p:nvPr/>
          </p:nvGrpSpPr>
          <p:grpSpPr>
            <a:xfrm flipH="1" rot="2048194">
              <a:off x="277893" y="1573547"/>
              <a:ext cx="537270" cy="480701"/>
              <a:chOff x="2383976" y="3735753"/>
              <a:chExt cx="705425" cy="631150"/>
            </a:xfrm>
          </p:grpSpPr>
          <p:sp>
            <p:nvSpPr>
              <p:cNvPr id="155" name="Google Shape;155;p15"/>
              <p:cNvSpPr/>
              <p:nvPr/>
            </p:nvSpPr>
            <p:spPr>
              <a:xfrm>
                <a:off x="2463976" y="4011128"/>
                <a:ext cx="496450" cy="355775"/>
              </a:xfrm>
              <a:custGeom>
                <a:rect b="b" l="l" r="r" t="t"/>
                <a:pathLst>
                  <a:path extrusionOk="0" h="14231" w="19858">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2383976" y="3885678"/>
                <a:ext cx="189125" cy="170100"/>
              </a:xfrm>
              <a:custGeom>
                <a:rect b="b" l="l" r="r" t="t"/>
                <a:pathLst>
                  <a:path extrusionOk="0" h="6804" w="7565">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2600351" y="3735753"/>
                <a:ext cx="170975" cy="203825"/>
              </a:xfrm>
              <a:custGeom>
                <a:rect b="b" l="l" r="r" t="t"/>
                <a:pathLst>
                  <a:path extrusionOk="0" h="8153" w="6839">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2805851" y="3765653"/>
                <a:ext cx="163675" cy="195625"/>
              </a:xfrm>
              <a:custGeom>
                <a:rect b="b" l="l" r="r" t="t"/>
                <a:pathLst>
                  <a:path extrusionOk="0" h="7825" w="6547">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2922226" y="3954253"/>
                <a:ext cx="167175" cy="158800"/>
              </a:xfrm>
              <a:custGeom>
                <a:rect b="b" l="l" r="r" t="t"/>
                <a:pathLst>
                  <a:path extrusionOk="0" h="6352" w="6687">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 name="Google Shape;160;p15"/>
            <p:cNvSpPr/>
            <p:nvPr/>
          </p:nvSpPr>
          <p:spPr>
            <a:xfrm rot="1076189">
              <a:off x="7599873" y="4540711"/>
              <a:ext cx="459228" cy="386297"/>
            </a:xfrm>
            <a:custGeom>
              <a:rect b="b" l="l" r="r" t="t"/>
              <a:pathLst>
                <a:path extrusionOk="0" h="24291" w="28877">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p:nvPr/>
          </p:nvSpPr>
          <p:spPr>
            <a:xfrm rot="-1550640">
              <a:off x="1291575" y="179085"/>
              <a:ext cx="459233" cy="386301"/>
            </a:xfrm>
            <a:custGeom>
              <a:rect b="b" l="l" r="r" t="t"/>
              <a:pathLst>
                <a:path extrusionOk="0" h="24291" w="28877">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
            <p:cNvSpPr/>
            <p:nvPr/>
          </p:nvSpPr>
          <p:spPr>
            <a:xfrm>
              <a:off x="475415" y="907939"/>
              <a:ext cx="159461" cy="179490"/>
            </a:xfrm>
            <a:custGeom>
              <a:rect b="b" l="l" r="r" t="t"/>
              <a:pathLst>
                <a:path extrusionOk="0" h="2079" w="1847">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4408289" y="448533"/>
              <a:ext cx="206168" cy="231982"/>
            </a:xfrm>
            <a:custGeom>
              <a:rect b="b" l="l" r="r" t="t"/>
              <a:pathLst>
                <a:path extrusionOk="0" h="2687" w="2388">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8050613" y="3712938"/>
              <a:ext cx="159374" cy="179404"/>
            </a:xfrm>
            <a:custGeom>
              <a:rect b="b" l="l" r="r" t="t"/>
              <a:pathLst>
                <a:path extrusionOk="0" h="2078" w="1846">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475424" y="3570987"/>
              <a:ext cx="159461" cy="179490"/>
            </a:xfrm>
            <a:custGeom>
              <a:rect b="b" l="l" r="r" t="t"/>
              <a:pathLst>
                <a:path extrusionOk="0" h="2079" w="1847">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240515" y="115308"/>
              <a:ext cx="108523" cy="122768"/>
            </a:xfrm>
            <a:custGeom>
              <a:rect b="b" l="l" r="r" t="t"/>
              <a:pathLst>
                <a:path extrusionOk="0" h="1422" w="1257">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5412585" y="448541"/>
              <a:ext cx="108523" cy="121905"/>
            </a:xfrm>
            <a:custGeom>
              <a:rect b="b" l="l" r="r" t="t"/>
              <a:pathLst>
                <a:path extrusionOk="0" h="1412" w="1257">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rot="-8973980">
              <a:off x="1065934" y="3161036"/>
              <a:ext cx="84523" cy="71486"/>
            </a:xfrm>
            <a:custGeom>
              <a:rect b="b" l="l" r="r" t="t"/>
              <a:pathLst>
                <a:path extrusionOk="0" h="828" w="979">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rot="-8973980">
              <a:off x="1293293" y="3421374"/>
              <a:ext cx="84523" cy="71486"/>
            </a:xfrm>
            <a:custGeom>
              <a:rect b="b" l="l" r="r" t="t"/>
              <a:pathLst>
                <a:path extrusionOk="0" h="828" w="979">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rot="-8973980">
              <a:off x="1140829" y="3401193"/>
              <a:ext cx="39801" cy="34103"/>
            </a:xfrm>
            <a:custGeom>
              <a:rect b="b" l="l" r="r" t="t"/>
              <a:pathLst>
                <a:path extrusionOk="0" h="395" w="461">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rot="-8973980">
              <a:off x="1232047" y="3046709"/>
              <a:ext cx="40664" cy="34275"/>
            </a:xfrm>
            <a:custGeom>
              <a:rect b="b" l="l" r="r" t="t"/>
              <a:pathLst>
                <a:path extrusionOk="0" h="397" w="471">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rot="-8973980">
              <a:off x="1331961" y="3215349"/>
              <a:ext cx="56032" cy="47916"/>
            </a:xfrm>
            <a:custGeom>
              <a:rect b="b" l="l" r="r" t="t"/>
              <a:pathLst>
                <a:path extrusionOk="0" h="555" w="649">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3" name="Google Shape;173;p15"/>
            <p:cNvGrpSpPr/>
            <p:nvPr/>
          </p:nvGrpSpPr>
          <p:grpSpPr>
            <a:xfrm>
              <a:off x="1230342" y="4578996"/>
              <a:ext cx="430296" cy="384589"/>
              <a:chOff x="-687586" y="4393423"/>
              <a:chExt cx="378415" cy="338219"/>
            </a:xfrm>
          </p:grpSpPr>
          <p:sp>
            <p:nvSpPr>
              <p:cNvPr id="174" name="Google Shape;174;p15"/>
              <p:cNvSpPr/>
              <p:nvPr/>
            </p:nvSpPr>
            <p:spPr>
              <a:xfrm rot="-4407576">
                <a:off x="-509802" y="4406566"/>
                <a:ext cx="74330" cy="62865"/>
              </a:xfrm>
              <a:custGeom>
                <a:rect b="b" l="l" r="r" t="t"/>
                <a:pathLst>
                  <a:path extrusionOk="0" h="828" w="979">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rot="-4407576">
                <a:off x="-684038" y="4655633"/>
                <a:ext cx="74330" cy="62865"/>
              </a:xfrm>
              <a:custGeom>
                <a:rect b="b" l="l" r="r" t="t"/>
                <a:pathLst>
                  <a:path extrusionOk="0" h="828" w="979">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rot="-4407576">
                <a:off x="-668106" y="4514617"/>
                <a:ext cx="35001" cy="29990"/>
              </a:xfrm>
              <a:custGeom>
                <a:rect b="b" l="l" r="r" t="t"/>
                <a:pathLst>
                  <a:path extrusionOk="0" h="395" w="461">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rot="-4407576">
                <a:off x="-346588" y="4517943"/>
                <a:ext cx="35760" cy="30142"/>
              </a:xfrm>
              <a:custGeom>
                <a:rect b="b" l="l" r="r" t="t"/>
                <a:pathLst>
                  <a:path extrusionOk="0" h="397" w="471">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rot="-4407576">
                <a:off x="-480413" y="4640852"/>
                <a:ext cx="49275" cy="42138"/>
              </a:xfrm>
              <a:custGeom>
                <a:rect b="b" l="l" r="r" t="t"/>
                <a:pathLst>
                  <a:path extrusionOk="0" h="555" w="649">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 name="Google Shape;179;p15"/>
            <p:cNvGrpSpPr/>
            <p:nvPr/>
          </p:nvGrpSpPr>
          <p:grpSpPr>
            <a:xfrm>
              <a:off x="8619930" y="4391116"/>
              <a:ext cx="412419" cy="386174"/>
              <a:chOff x="2173397" y="3627896"/>
              <a:chExt cx="362694" cy="339613"/>
            </a:xfrm>
          </p:grpSpPr>
          <p:sp>
            <p:nvSpPr>
              <p:cNvPr id="180" name="Google Shape;180;p15"/>
              <p:cNvSpPr/>
              <p:nvPr/>
            </p:nvSpPr>
            <p:spPr>
              <a:xfrm>
                <a:off x="2461761" y="3755982"/>
                <a:ext cx="74331" cy="62866"/>
              </a:xfrm>
              <a:custGeom>
                <a:rect b="b" l="l" r="r" t="t"/>
                <a:pathLst>
                  <a:path extrusionOk="0" h="828" w="979">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2173397" y="3659861"/>
                <a:ext cx="74331" cy="62866"/>
              </a:xfrm>
              <a:custGeom>
                <a:rect b="b" l="l" r="r" t="t"/>
                <a:pathLst>
                  <a:path extrusionOk="0" h="828" w="979">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2342938" y="3627896"/>
                <a:ext cx="35001" cy="29990"/>
              </a:xfrm>
              <a:custGeom>
                <a:rect b="b" l="l" r="r" t="t"/>
                <a:pathLst>
                  <a:path extrusionOk="0" h="395" w="461">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2430935" y="3937367"/>
                <a:ext cx="35761" cy="30142"/>
              </a:xfrm>
              <a:custGeom>
                <a:rect b="b" l="l" r="r" t="t"/>
                <a:pathLst>
                  <a:path extrusionOk="0" h="397" w="471">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2264432" y="3846257"/>
                <a:ext cx="49275" cy="42138"/>
              </a:xfrm>
              <a:custGeom>
                <a:rect b="b" l="l" r="r" t="t"/>
                <a:pathLst>
                  <a:path extrusionOk="0" h="555" w="649">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 name="Google Shape;185;p15"/>
            <p:cNvSpPr/>
            <p:nvPr/>
          </p:nvSpPr>
          <p:spPr>
            <a:xfrm>
              <a:off x="8652502" y="2020612"/>
              <a:ext cx="108523" cy="121905"/>
            </a:xfrm>
            <a:custGeom>
              <a:rect b="b" l="l" r="r" t="t"/>
              <a:pathLst>
                <a:path extrusionOk="0" h="1412" w="1257">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8729911" y="3188291"/>
              <a:ext cx="108523" cy="121905"/>
            </a:xfrm>
            <a:custGeom>
              <a:rect b="b" l="l" r="r" t="t"/>
              <a:pathLst>
                <a:path extrusionOk="0" h="1412" w="1257">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122539" y="2711228"/>
              <a:ext cx="108523" cy="121905"/>
            </a:xfrm>
            <a:custGeom>
              <a:rect b="b" l="l" r="r" t="t"/>
              <a:pathLst>
                <a:path extrusionOk="0" h="1412" w="1257">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3550838" y="3178365"/>
              <a:ext cx="108523" cy="121905"/>
            </a:xfrm>
            <a:custGeom>
              <a:rect b="b" l="l" r="r" t="t"/>
              <a:pathLst>
                <a:path extrusionOk="0" h="1412" w="1257">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rot="-3558445">
              <a:off x="4456994" y="2045819"/>
              <a:ext cx="84521" cy="71484"/>
            </a:xfrm>
            <a:custGeom>
              <a:rect b="b" l="l" r="r" t="t"/>
              <a:pathLst>
                <a:path extrusionOk="0" h="828" w="979">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
            <p:cNvSpPr/>
            <p:nvPr/>
          </p:nvSpPr>
          <p:spPr>
            <a:xfrm rot="-3558445">
              <a:off x="4195631" y="2272000"/>
              <a:ext cx="84521" cy="71484"/>
            </a:xfrm>
            <a:custGeom>
              <a:rect b="b" l="l" r="r" t="t"/>
              <a:pathLst>
                <a:path extrusionOk="0" h="828" w="979">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5"/>
            <p:cNvSpPr/>
            <p:nvPr/>
          </p:nvSpPr>
          <p:spPr>
            <a:xfrm rot="-3558445">
              <a:off x="4257655" y="2116043"/>
              <a:ext cx="39800" cy="34102"/>
            </a:xfrm>
            <a:custGeom>
              <a:rect b="b" l="l" r="r" t="t"/>
              <a:pathLst>
                <a:path extrusionOk="0" h="395" w="461">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
            <p:cNvSpPr/>
            <p:nvPr/>
          </p:nvSpPr>
          <p:spPr>
            <a:xfrm rot="-3558445">
              <a:off x="4611203" y="2209207"/>
              <a:ext cx="40663" cy="34275"/>
            </a:xfrm>
            <a:custGeom>
              <a:rect b="b" l="l" r="r" t="t"/>
              <a:pathLst>
                <a:path extrusionOk="0" h="397" w="471">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p:nvPr/>
          </p:nvSpPr>
          <p:spPr>
            <a:xfrm rot="-3558445">
              <a:off x="4525105" y="2470902"/>
              <a:ext cx="56031" cy="47915"/>
            </a:xfrm>
            <a:custGeom>
              <a:rect b="b" l="l" r="r" t="t"/>
              <a:pathLst>
                <a:path extrusionOk="0" h="555" w="649">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rot="-977317">
              <a:off x="8686617" y="487420"/>
              <a:ext cx="84522" cy="71486"/>
            </a:xfrm>
            <a:custGeom>
              <a:rect b="b" l="l" r="r" t="t"/>
              <a:pathLst>
                <a:path extrusionOk="0" h="828" w="979">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5"/>
            <p:cNvSpPr/>
            <p:nvPr/>
          </p:nvSpPr>
          <p:spPr>
            <a:xfrm rot="-977317">
              <a:off x="8341217" y="474479"/>
              <a:ext cx="84522" cy="71486"/>
            </a:xfrm>
            <a:custGeom>
              <a:rect b="b" l="l" r="r" t="t"/>
              <a:pathLst>
                <a:path extrusionOk="0" h="828" w="979">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
            <p:cNvSpPr/>
            <p:nvPr/>
          </p:nvSpPr>
          <p:spPr>
            <a:xfrm rot="-977317">
              <a:off x="8511727" y="392538"/>
              <a:ext cx="39801" cy="34102"/>
            </a:xfrm>
            <a:custGeom>
              <a:rect b="b" l="l" r="r" t="t"/>
              <a:pathLst>
                <a:path extrusionOk="0" h="395" w="461">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rot="-977317">
              <a:off x="8706486" y="702126"/>
              <a:ext cx="40664" cy="34275"/>
            </a:xfrm>
            <a:custGeom>
              <a:rect b="b" l="l" r="r" t="t"/>
              <a:pathLst>
                <a:path extrusionOk="0" h="397" w="471">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rot="-977317">
              <a:off x="8497296" y="653359"/>
              <a:ext cx="56032" cy="47916"/>
            </a:xfrm>
            <a:custGeom>
              <a:rect b="b" l="l" r="r" t="t"/>
              <a:pathLst>
                <a:path extrusionOk="0" h="555" w="649">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2410025" y="4776365"/>
              <a:ext cx="108526" cy="92325"/>
            </a:xfrm>
            <a:custGeom>
              <a:rect b="b" l="l" r="r" t="t"/>
              <a:pathLst>
                <a:path extrusionOk="0" h="1411" w="1257">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2410358" y="573024"/>
              <a:ext cx="159461" cy="179490"/>
            </a:xfrm>
            <a:custGeom>
              <a:rect b="b" l="l" r="r" t="t"/>
              <a:pathLst>
                <a:path extrusionOk="0" h="2079" w="1847">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flipH="1">
              <a:off x="6739387" y="4568766"/>
              <a:ext cx="108523" cy="121819"/>
            </a:xfrm>
            <a:custGeom>
              <a:rect b="b" l="l" r="r" t="t"/>
              <a:pathLst>
                <a:path extrusionOk="0" h="1411" w="1257">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flipH="1">
              <a:off x="6135647" y="4770284"/>
              <a:ext cx="159461" cy="179490"/>
            </a:xfrm>
            <a:custGeom>
              <a:rect b="b" l="l" r="r" t="t"/>
              <a:pathLst>
                <a:path extrusionOk="0" h="2079" w="1847">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rgbClr val="FFE782">
                <a:alpha val="656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gradFill>
          <a:gsLst>
            <a:gs pos="0">
              <a:schemeClr val="accent1"/>
            </a:gs>
            <a:gs pos="100000">
              <a:schemeClr val="accent2"/>
            </a:gs>
          </a:gsLst>
          <a:lin ang="18900044" scaled="0"/>
        </a:gradFill>
      </p:bgPr>
    </p:bg>
    <p:spTree>
      <p:nvGrpSpPr>
        <p:cNvPr id="203" name="Shape 203"/>
        <p:cNvGrpSpPr/>
        <p:nvPr/>
      </p:nvGrpSpPr>
      <p:grpSpPr>
        <a:xfrm>
          <a:off x="0" y="0"/>
          <a:ext cx="0" cy="0"/>
          <a:chOff x="0" y="0"/>
          <a:chExt cx="0" cy="0"/>
        </a:xfrm>
      </p:grpSpPr>
      <p:sp>
        <p:nvSpPr>
          <p:cNvPr id="204" name="Google Shape;204;p16"/>
          <p:cNvSpPr/>
          <p:nvPr/>
        </p:nvSpPr>
        <p:spPr>
          <a:xfrm rot="5400000">
            <a:off x="260250" y="1428700"/>
            <a:ext cx="1750800" cy="2286000"/>
          </a:xfrm>
          <a:prstGeom prst="round2Same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5" name="Google Shape;205;p1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06" name="Google Shape;206;p16"/>
          <p:cNvSpPr txBox="1"/>
          <p:nvPr>
            <p:ph type="ctrTitle"/>
          </p:nvPr>
        </p:nvSpPr>
        <p:spPr>
          <a:xfrm>
            <a:off x="2475275" y="2003875"/>
            <a:ext cx="5813400" cy="668100"/>
          </a:xfrm>
          <a:prstGeom prst="rect">
            <a:avLst/>
          </a:prstGeom>
        </p:spPr>
        <p:txBody>
          <a:bodyPr anchorCtr="0" anchor="b" bIns="91425" lIns="91425" spcFirstLastPara="1" rIns="91425" wrap="square" tIns="91425">
            <a:normAutofit/>
          </a:bodyPr>
          <a:lstStyle>
            <a:lvl1pPr lvl="0" rtl="0">
              <a:spcBef>
                <a:spcPts val="0"/>
              </a:spcBef>
              <a:spcAft>
                <a:spcPts val="0"/>
              </a:spcAft>
              <a:buClr>
                <a:schemeClr val="accent5"/>
              </a:buClr>
              <a:buSzPts val="4400"/>
              <a:buNone/>
              <a:defRPr sz="4400">
                <a:solidFill>
                  <a:schemeClr val="accent5"/>
                </a:solidFill>
              </a:defRPr>
            </a:lvl1pPr>
            <a:lvl2pPr lvl="1" rtl="0">
              <a:spcBef>
                <a:spcPts val="0"/>
              </a:spcBef>
              <a:spcAft>
                <a:spcPts val="0"/>
              </a:spcAft>
              <a:buClr>
                <a:schemeClr val="accent5"/>
              </a:buClr>
              <a:buSzPts val="4400"/>
              <a:buNone/>
              <a:defRPr sz="4400">
                <a:solidFill>
                  <a:schemeClr val="accent5"/>
                </a:solidFill>
              </a:defRPr>
            </a:lvl2pPr>
            <a:lvl3pPr lvl="2" rtl="0">
              <a:spcBef>
                <a:spcPts val="0"/>
              </a:spcBef>
              <a:spcAft>
                <a:spcPts val="0"/>
              </a:spcAft>
              <a:buClr>
                <a:schemeClr val="accent5"/>
              </a:buClr>
              <a:buSzPts val="4400"/>
              <a:buNone/>
              <a:defRPr sz="4400">
                <a:solidFill>
                  <a:schemeClr val="accent5"/>
                </a:solidFill>
              </a:defRPr>
            </a:lvl3pPr>
            <a:lvl4pPr lvl="3" rtl="0">
              <a:spcBef>
                <a:spcPts val="0"/>
              </a:spcBef>
              <a:spcAft>
                <a:spcPts val="0"/>
              </a:spcAft>
              <a:buClr>
                <a:schemeClr val="accent5"/>
              </a:buClr>
              <a:buSzPts val="4400"/>
              <a:buNone/>
              <a:defRPr sz="4400">
                <a:solidFill>
                  <a:schemeClr val="accent5"/>
                </a:solidFill>
              </a:defRPr>
            </a:lvl4pPr>
            <a:lvl5pPr lvl="4" rtl="0">
              <a:spcBef>
                <a:spcPts val="0"/>
              </a:spcBef>
              <a:spcAft>
                <a:spcPts val="0"/>
              </a:spcAft>
              <a:buClr>
                <a:schemeClr val="accent5"/>
              </a:buClr>
              <a:buSzPts val="4400"/>
              <a:buNone/>
              <a:defRPr sz="4400">
                <a:solidFill>
                  <a:schemeClr val="accent5"/>
                </a:solidFill>
              </a:defRPr>
            </a:lvl5pPr>
            <a:lvl6pPr lvl="5" rtl="0">
              <a:spcBef>
                <a:spcPts val="0"/>
              </a:spcBef>
              <a:spcAft>
                <a:spcPts val="0"/>
              </a:spcAft>
              <a:buClr>
                <a:schemeClr val="accent5"/>
              </a:buClr>
              <a:buSzPts val="4400"/>
              <a:buNone/>
              <a:defRPr sz="4400">
                <a:solidFill>
                  <a:schemeClr val="accent5"/>
                </a:solidFill>
              </a:defRPr>
            </a:lvl6pPr>
            <a:lvl7pPr lvl="6" rtl="0">
              <a:spcBef>
                <a:spcPts val="0"/>
              </a:spcBef>
              <a:spcAft>
                <a:spcPts val="0"/>
              </a:spcAft>
              <a:buClr>
                <a:schemeClr val="accent5"/>
              </a:buClr>
              <a:buSzPts val="4400"/>
              <a:buNone/>
              <a:defRPr sz="4400">
                <a:solidFill>
                  <a:schemeClr val="accent5"/>
                </a:solidFill>
              </a:defRPr>
            </a:lvl7pPr>
            <a:lvl8pPr lvl="7" rtl="0">
              <a:spcBef>
                <a:spcPts val="0"/>
              </a:spcBef>
              <a:spcAft>
                <a:spcPts val="0"/>
              </a:spcAft>
              <a:buClr>
                <a:schemeClr val="accent5"/>
              </a:buClr>
              <a:buSzPts val="4400"/>
              <a:buNone/>
              <a:defRPr sz="4400">
                <a:solidFill>
                  <a:schemeClr val="accent5"/>
                </a:solidFill>
              </a:defRPr>
            </a:lvl8pPr>
            <a:lvl9pPr lvl="8" rtl="0">
              <a:spcBef>
                <a:spcPts val="0"/>
              </a:spcBef>
              <a:spcAft>
                <a:spcPts val="0"/>
              </a:spcAft>
              <a:buClr>
                <a:schemeClr val="accent5"/>
              </a:buClr>
              <a:buSzPts val="4400"/>
              <a:buNone/>
              <a:defRPr sz="4400">
                <a:solidFill>
                  <a:schemeClr val="accent5"/>
                </a:solidFill>
              </a:defRPr>
            </a:lvl9pPr>
          </a:lstStyle>
          <a:p/>
        </p:txBody>
      </p:sp>
      <p:sp>
        <p:nvSpPr>
          <p:cNvPr id="207" name="Google Shape;207;p16"/>
          <p:cNvSpPr txBox="1"/>
          <p:nvPr>
            <p:ph idx="1" type="subTitle"/>
          </p:nvPr>
        </p:nvSpPr>
        <p:spPr>
          <a:xfrm>
            <a:off x="2475275" y="2769050"/>
            <a:ext cx="5813400" cy="3705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accent4"/>
              </a:buClr>
              <a:buSzPts val="1800"/>
              <a:buNone/>
              <a:defRPr>
                <a:solidFill>
                  <a:schemeClr val="accent4"/>
                </a:solidFill>
              </a:defRPr>
            </a:lvl1pPr>
            <a:lvl2pPr lvl="1" rtl="0">
              <a:spcBef>
                <a:spcPts val="0"/>
              </a:spcBef>
              <a:spcAft>
                <a:spcPts val="0"/>
              </a:spcAft>
              <a:buClr>
                <a:schemeClr val="accent4"/>
              </a:buClr>
              <a:buSzPts val="3000"/>
              <a:buNone/>
              <a:defRPr sz="3000">
                <a:solidFill>
                  <a:schemeClr val="accent4"/>
                </a:solidFill>
              </a:defRPr>
            </a:lvl2pPr>
            <a:lvl3pPr lvl="2" rtl="0">
              <a:spcBef>
                <a:spcPts val="0"/>
              </a:spcBef>
              <a:spcAft>
                <a:spcPts val="0"/>
              </a:spcAft>
              <a:buClr>
                <a:schemeClr val="accent4"/>
              </a:buClr>
              <a:buSzPts val="3000"/>
              <a:buNone/>
              <a:defRPr sz="3000">
                <a:solidFill>
                  <a:schemeClr val="accent4"/>
                </a:solidFill>
              </a:defRPr>
            </a:lvl3pPr>
            <a:lvl4pPr lvl="3" rtl="0">
              <a:spcBef>
                <a:spcPts val="0"/>
              </a:spcBef>
              <a:spcAft>
                <a:spcPts val="0"/>
              </a:spcAft>
              <a:buClr>
                <a:schemeClr val="accent4"/>
              </a:buClr>
              <a:buSzPts val="3000"/>
              <a:buNone/>
              <a:defRPr sz="3000">
                <a:solidFill>
                  <a:schemeClr val="accent4"/>
                </a:solidFill>
              </a:defRPr>
            </a:lvl4pPr>
            <a:lvl5pPr lvl="4" rtl="0">
              <a:spcBef>
                <a:spcPts val="0"/>
              </a:spcBef>
              <a:spcAft>
                <a:spcPts val="0"/>
              </a:spcAft>
              <a:buClr>
                <a:schemeClr val="accent4"/>
              </a:buClr>
              <a:buSzPts val="3000"/>
              <a:buNone/>
              <a:defRPr sz="3000">
                <a:solidFill>
                  <a:schemeClr val="accent4"/>
                </a:solidFill>
              </a:defRPr>
            </a:lvl5pPr>
            <a:lvl6pPr lvl="5" rtl="0">
              <a:spcBef>
                <a:spcPts val="0"/>
              </a:spcBef>
              <a:spcAft>
                <a:spcPts val="0"/>
              </a:spcAft>
              <a:buClr>
                <a:schemeClr val="accent4"/>
              </a:buClr>
              <a:buSzPts val="3000"/>
              <a:buNone/>
              <a:defRPr sz="3000">
                <a:solidFill>
                  <a:schemeClr val="accent4"/>
                </a:solidFill>
              </a:defRPr>
            </a:lvl6pPr>
            <a:lvl7pPr lvl="6" rtl="0">
              <a:spcBef>
                <a:spcPts val="0"/>
              </a:spcBef>
              <a:spcAft>
                <a:spcPts val="0"/>
              </a:spcAft>
              <a:buClr>
                <a:schemeClr val="accent4"/>
              </a:buClr>
              <a:buSzPts val="3000"/>
              <a:buNone/>
              <a:defRPr sz="3000">
                <a:solidFill>
                  <a:schemeClr val="accent4"/>
                </a:solidFill>
              </a:defRPr>
            </a:lvl7pPr>
            <a:lvl8pPr lvl="7" rtl="0">
              <a:spcBef>
                <a:spcPts val="0"/>
              </a:spcBef>
              <a:spcAft>
                <a:spcPts val="0"/>
              </a:spcAft>
              <a:buClr>
                <a:schemeClr val="accent4"/>
              </a:buClr>
              <a:buSzPts val="3000"/>
              <a:buNone/>
              <a:defRPr sz="3000">
                <a:solidFill>
                  <a:schemeClr val="accent4"/>
                </a:solidFill>
              </a:defRPr>
            </a:lvl8pPr>
            <a:lvl9pPr lvl="8" rtl="0">
              <a:spcBef>
                <a:spcPts val="0"/>
              </a:spcBef>
              <a:spcAft>
                <a:spcPts val="0"/>
              </a:spcAft>
              <a:buClr>
                <a:schemeClr val="accent4"/>
              </a:buClr>
              <a:buSzPts val="3000"/>
              <a:buNone/>
              <a:defRPr sz="3000">
                <a:solidFill>
                  <a:schemeClr val="accent4"/>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8" name="Shape 208"/>
        <p:cNvGrpSpPr/>
        <p:nvPr/>
      </p:nvGrpSpPr>
      <p:grpSpPr>
        <a:xfrm>
          <a:off x="0" y="0"/>
          <a:ext cx="0" cy="0"/>
          <a:chOff x="0" y="0"/>
          <a:chExt cx="0" cy="0"/>
        </a:xfrm>
      </p:grpSpPr>
      <p:sp>
        <p:nvSpPr>
          <p:cNvPr id="209" name="Google Shape;209;p1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0" name="Google Shape;210;p1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211" name="Google Shape;211;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212" name="Google Shape;212;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213" name="Google Shape;213;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CUSTOM_2">
    <p:spTree>
      <p:nvGrpSpPr>
        <p:cNvPr id="214" name="Shape 214"/>
        <p:cNvGrpSpPr/>
        <p:nvPr/>
      </p:nvGrpSpPr>
      <p:grpSpPr>
        <a:xfrm>
          <a:off x="0" y="0"/>
          <a:ext cx="0" cy="0"/>
          <a:chOff x="0" y="0"/>
          <a:chExt cx="0" cy="0"/>
        </a:xfrm>
      </p:grpSpPr>
      <p:sp>
        <p:nvSpPr>
          <p:cNvPr id="215" name="Google Shape;215;p18"/>
          <p:cNvSpPr/>
          <p:nvPr/>
        </p:nvSpPr>
        <p:spPr>
          <a:xfrm>
            <a:off x="-123750" y="-40925"/>
            <a:ext cx="1514400" cy="1058100"/>
          </a:xfrm>
          <a:prstGeom prst="roundRect">
            <a:avLst>
              <a:gd fmla="val 16667" name="adj"/>
            </a:avLst>
          </a:prstGeom>
          <a:solidFill>
            <a:schemeClr val="lt2">
              <a:alpha val="2527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8"/>
          <p:cNvSpPr txBox="1"/>
          <p:nvPr>
            <p:ph type="ctrTitle"/>
          </p:nvPr>
        </p:nvSpPr>
        <p:spPr>
          <a:xfrm flipH="1">
            <a:off x="6605688" y="2489339"/>
            <a:ext cx="15606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4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17" name="Google Shape;217;p18"/>
          <p:cNvSpPr txBox="1"/>
          <p:nvPr>
            <p:ph idx="1" type="subTitle"/>
          </p:nvPr>
        </p:nvSpPr>
        <p:spPr>
          <a:xfrm flipH="1">
            <a:off x="6404388" y="2911450"/>
            <a:ext cx="1963200" cy="8754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18" name="Google Shape;218;p18"/>
          <p:cNvSpPr txBox="1"/>
          <p:nvPr>
            <p:ph idx="2" type="ctrTitle"/>
          </p:nvPr>
        </p:nvSpPr>
        <p:spPr>
          <a:xfrm flipH="1">
            <a:off x="977706" y="2489339"/>
            <a:ext cx="15606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4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19" name="Google Shape;219;p18"/>
          <p:cNvSpPr txBox="1"/>
          <p:nvPr>
            <p:ph idx="3" type="subTitle"/>
          </p:nvPr>
        </p:nvSpPr>
        <p:spPr>
          <a:xfrm flipH="1">
            <a:off x="877501" y="2911450"/>
            <a:ext cx="1761000" cy="8754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20" name="Google Shape;220;p18"/>
          <p:cNvSpPr txBox="1"/>
          <p:nvPr>
            <p:ph idx="4" type="ctrTitle"/>
          </p:nvPr>
        </p:nvSpPr>
        <p:spPr>
          <a:xfrm flipH="1">
            <a:off x="3664356" y="2489339"/>
            <a:ext cx="18153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400"/>
              <a:buNone/>
              <a:defRPr sz="20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221" name="Google Shape;221;p18"/>
          <p:cNvSpPr txBox="1"/>
          <p:nvPr>
            <p:ph idx="5" type="subTitle"/>
          </p:nvPr>
        </p:nvSpPr>
        <p:spPr>
          <a:xfrm flipH="1">
            <a:off x="3664351" y="2911450"/>
            <a:ext cx="1815300" cy="8754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22" name="Google Shape;222;p18"/>
          <p:cNvSpPr txBox="1"/>
          <p:nvPr>
            <p:ph idx="6" type="title"/>
          </p:nvPr>
        </p:nvSpPr>
        <p:spPr>
          <a:xfrm>
            <a:off x="603525" y="355646"/>
            <a:ext cx="3393600" cy="752400"/>
          </a:xfrm>
          <a:prstGeom prst="rect">
            <a:avLst/>
          </a:prstGeom>
        </p:spPr>
        <p:txBody>
          <a:bodyPr anchorCtr="0" anchor="t" bIns="91425" lIns="91425" spcFirstLastPara="1" rIns="91425" wrap="square" tIns="91425">
            <a:normAutofit/>
          </a:bodyPr>
          <a:lstStyle>
            <a:lvl1pPr lvl="0" rtl="0">
              <a:spcBef>
                <a:spcPts val="0"/>
              </a:spcBef>
              <a:spcAft>
                <a:spcPts val="0"/>
              </a:spcAft>
              <a:buNone/>
              <a:defRPr sz="3000"/>
            </a:lvl1pPr>
            <a:lvl2pPr lvl="1" rtl="0">
              <a:spcBef>
                <a:spcPts val="0"/>
              </a:spcBef>
              <a:spcAft>
                <a:spcPts val="0"/>
              </a:spcAft>
              <a:buNone/>
              <a:defRPr sz="3000"/>
            </a:lvl2pPr>
            <a:lvl3pPr lvl="2" rtl="0">
              <a:spcBef>
                <a:spcPts val="0"/>
              </a:spcBef>
              <a:spcAft>
                <a:spcPts val="0"/>
              </a:spcAft>
              <a:buNone/>
              <a:defRPr sz="3000"/>
            </a:lvl3pPr>
            <a:lvl4pPr lvl="3" rtl="0">
              <a:spcBef>
                <a:spcPts val="0"/>
              </a:spcBef>
              <a:spcAft>
                <a:spcPts val="0"/>
              </a:spcAft>
              <a:buNone/>
              <a:defRPr sz="3000"/>
            </a:lvl4pPr>
            <a:lvl5pPr lvl="4" rtl="0">
              <a:spcBef>
                <a:spcPts val="0"/>
              </a:spcBef>
              <a:spcAft>
                <a:spcPts val="0"/>
              </a:spcAft>
              <a:buNone/>
              <a:defRPr sz="3000"/>
            </a:lvl5pPr>
            <a:lvl6pPr lvl="5" rtl="0">
              <a:spcBef>
                <a:spcPts val="0"/>
              </a:spcBef>
              <a:spcAft>
                <a:spcPts val="0"/>
              </a:spcAft>
              <a:buNone/>
              <a:defRPr sz="3000"/>
            </a:lvl6pPr>
            <a:lvl7pPr lvl="6" rtl="0">
              <a:spcBef>
                <a:spcPts val="0"/>
              </a:spcBef>
              <a:spcAft>
                <a:spcPts val="0"/>
              </a:spcAft>
              <a:buNone/>
              <a:defRPr sz="3000"/>
            </a:lvl7pPr>
            <a:lvl8pPr lvl="7" rtl="0">
              <a:spcBef>
                <a:spcPts val="0"/>
              </a:spcBef>
              <a:spcAft>
                <a:spcPts val="0"/>
              </a:spcAft>
              <a:buNone/>
              <a:defRPr sz="3000"/>
            </a:lvl8pPr>
            <a:lvl9pPr lvl="8" rtl="0">
              <a:spcBef>
                <a:spcPts val="0"/>
              </a:spcBef>
              <a:spcAft>
                <a:spcPts val="0"/>
              </a:spcAft>
              <a:buNone/>
              <a:defRPr sz="30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drive.google.com/file/d/16n99H8QTjQu-h3Kk58TYxIXYbe4MQj9X/view?usp=share_lin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Kids &amp; Failure</a:t>
            </a:r>
            <a:endParaRPr/>
          </a:p>
        </p:txBody>
      </p:sp>
      <p:sp>
        <p:nvSpPr>
          <p:cNvPr id="228" name="Google Shape;228;p19"/>
          <p:cNvSpPr txBox="1"/>
          <p:nvPr>
            <p:ph idx="1" type="subTitle"/>
          </p:nvPr>
        </p:nvSpPr>
        <p:spPr>
          <a:xfrm>
            <a:off x="265500" y="2769001"/>
            <a:ext cx="4045200" cy="1269300"/>
          </a:xfrm>
          <a:prstGeom prst="rect">
            <a:avLst/>
          </a:prstGeom>
        </p:spPr>
        <p:txBody>
          <a:bodyPr anchorCtr="0" anchor="t" bIns="91425" lIns="91425" spcFirstLastPara="1" rIns="91425" wrap="square" tIns="91425">
            <a:noAutofit/>
          </a:bodyPr>
          <a:lstStyle/>
          <a:p>
            <a:pPr indent="-228600" lvl="0" marL="457200" rtl="0" algn="ctr">
              <a:lnSpc>
                <a:spcPct val="80000"/>
              </a:lnSpc>
              <a:spcBef>
                <a:spcPts val="0"/>
              </a:spcBef>
              <a:spcAft>
                <a:spcPts val="0"/>
              </a:spcAft>
              <a:buSzPts val="1983"/>
              <a:buNone/>
            </a:pPr>
            <a:r>
              <a:t/>
            </a:r>
            <a:endParaRPr sz="1982"/>
          </a:p>
          <a:p>
            <a:pPr indent="0" lvl="0" marL="0" rtl="0" algn="ctr">
              <a:lnSpc>
                <a:spcPct val="80000"/>
              </a:lnSpc>
              <a:spcBef>
                <a:spcPts val="0"/>
              </a:spcBef>
              <a:spcAft>
                <a:spcPts val="0"/>
              </a:spcAft>
              <a:buNone/>
            </a:pPr>
            <a:r>
              <a:t/>
            </a:r>
            <a:endParaRPr sz="1982"/>
          </a:p>
        </p:txBody>
      </p:sp>
      <p:pic>
        <p:nvPicPr>
          <p:cNvPr id="229" name="Google Shape;229;p19"/>
          <p:cNvPicPr preferRelativeResize="0"/>
          <p:nvPr/>
        </p:nvPicPr>
        <p:blipFill>
          <a:blip r:embed="rId3">
            <a:alphaModFix/>
          </a:blip>
          <a:stretch>
            <a:fillRect/>
          </a:stretch>
        </p:blipFill>
        <p:spPr>
          <a:xfrm>
            <a:off x="5263552" y="1082734"/>
            <a:ext cx="1408673" cy="1512810"/>
          </a:xfrm>
          <a:prstGeom prst="rect">
            <a:avLst/>
          </a:prstGeom>
          <a:noFill/>
          <a:ln cap="flat" cmpd="sng" w="9525">
            <a:solidFill>
              <a:srgbClr val="9900FF"/>
            </a:solidFill>
            <a:prstDash val="solid"/>
            <a:round/>
            <a:headEnd len="sm" w="sm" type="none"/>
            <a:tailEnd len="sm" w="sm" type="none"/>
          </a:ln>
        </p:spPr>
      </p:pic>
      <p:pic>
        <p:nvPicPr>
          <p:cNvPr id="230" name="Google Shape;230;p19"/>
          <p:cNvPicPr preferRelativeResize="0"/>
          <p:nvPr/>
        </p:nvPicPr>
        <p:blipFill>
          <a:blip r:embed="rId4">
            <a:alphaModFix/>
          </a:blip>
          <a:stretch>
            <a:fillRect/>
          </a:stretch>
        </p:blipFill>
        <p:spPr>
          <a:xfrm>
            <a:off x="7051255" y="2753271"/>
            <a:ext cx="1820145" cy="1300764"/>
          </a:xfrm>
          <a:prstGeom prst="rect">
            <a:avLst/>
          </a:prstGeom>
          <a:noFill/>
          <a:ln cap="flat" cmpd="sng" w="9525">
            <a:solidFill>
              <a:srgbClr val="4285F4"/>
            </a:solidFill>
            <a:prstDash val="solid"/>
            <a:round/>
            <a:headEnd len="sm" w="sm" type="none"/>
            <a:tailEnd len="sm" w="sm" type="none"/>
          </a:ln>
        </p:spPr>
      </p:pic>
      <p:pic>
        <p:nvPicPr>
          <p:cNvPr id="231" name="Google Shape;231;p19"/>
          <p:cNvPicPr preferRelativeResize="0"/>
          <p:nvPr/>
        </p:nvPicPr>
        <p:blipFill>
          <a:blip r:embed="rId5">
            <a:alphaModFix/>
          </a:blip>
          <a:stretch>
            <a:fillRect/>
          </a:stretch>
        </p:blipFill>
        <p:spPr>
          <a:xfrm>
            <a:off x="5087600" y="2731947"/>
            <a:ext cx="1760577" cy="1343412"/>
          </a:xfrm>
          <a:prstGeom prst="rect">
            <a:avLst/>
          </a:prstGeom>
          <a:noFill/>
          <a:ln cap="flat" cmpd="sng" w="9525">
            <a:solidFill>
              <a:srgbClr val="DB4437"/>
            </a:solidFill>
            <a:prstDash val="solid"/>
            <a:round/>
            <a:headEnd len="sm" w="sm" type="none"/>
            <a:tailEnd len="sm" w="sm" type="none"/>
          </a:ln>
        </p:spPr>
      </p:pic>
      <p:pic>
        <p:nvPicPr>
          <p:cNvPr id="232" name="Google Shape;232;p19"/>
          <p:cNvPicPr preferRelativeResize="0"/>
          <p:nvPr/>
        </p:nvPicPr>
        <p:blipFill>
          <a:blip r:embed="rId6">
            <a:alphaModFix/>
          </a:blip>
          <a:stretch>
            <a:fillRect/>
          </a:stretch>
        </p:blipFill>
        <p:spPr>
          <a:xfrm>
            <a:off x="7064480" y="1178098"/>
            <a:ext cx="1793670" cy="1322088"/>
          </a:xfrm>
          <a:prstGeom prst="rect">
            <a:avLst/>
          </a:prstGeom>
          <a:noFill/>
          <a:ln cap="flat" cmpd="sng" w="9525">
            <a:solidFill>
              <a:srgbClr val="FF00FF"/>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0"/>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Learning from Kids’ experiences</a:t>
            </a:r>
            <a:endParaRPr/>
          </a:p>
        </p:txBody>
      </p:sp>
      <p:sp>
        <p:nvSpPr>
          <p:cNvPr id="238" name="Google Shape;238;p20"/>
          <p:cNvSpPr txBox="1"/>
          <p:nvPr>
            <p:ph idx="1" type="body"/>
          </p:nvPr>
        </p:nvSpPr>
        <p:spPr>
          <a:xfrm>
            <a:off x="311700" y="1229875"/>
            <a:ext cx="8520600" cy="260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Our re</a:t>
            </a:r>
            <a:r>
              <a:rPr lang="en"/>
              <a:t>search questions: </a:t>
            </a:r>
            <a:endParaRPr/>
          </a:p>
          <a:p>
            <a:pPr indent="-342900" lvl="0" marL="457200" rtl="0" algn="l">
              <a:spcBef>
                <a:spcPts val="1200"/>
              </a:spcBef>
              <a:spcAft>
                <a:spcPts val="0"/>
              </a:spcAft>
              <a:buSzPts val="1800"/>
              <a:buChar char="●"/>
            </a:pPr>
            <a:r>
              <a:rPr lang="en"/>
              <a:t>Which formative and summative assessment activities about failure meaningfully add to the camp experience? </a:t>
            </a:r>
            <a:endParaRPr/>
          </a:p>
          <a:p>
            <a:pPr indent="-342900" lvl="0" marL="457200" rtl="0" algn="l">
              <a:spcBef>
                <a:spcPts val="0"/>
              </a:spcBef>
              <a:spcAft>
                <a:spcPts val="0"/>
              </a:spcAft>
              <a:buSzPts val="1800"/>
              <a:buChar char="●"/>
            </a:pPr>
            <a:r>
              <a:rPr lang="en"/>
              <a:t>How does a “failure-rich” maker summer camp shift learners’ failure mindsets, strategies for persistence and emotional responsiveness? </a:t>
            </a:r>
            <a:endParaRPr/>
          </a:p>
          <a:p>
            <a:pPr indent="-342900" lvl="0" marL="457200" rtl="0" algn="l">
              <a:spcBef>
                <a:spcPts val="0"/>
              </a:spcBef>
              <a:spcAft>
                <a:spcPts val="0"/>
              </a:spcAft>
              <a:buSzPts val="1800"/>
              <a:buChar char="●"/>
            </a:pPr>
            <a:r>
              <a:rPr lang="en"/>
              <a:t>In what ways can collecting and looking at learner data support educators’ shifts in failure mindsets and pedagogical practices? </a:t>
            </a:r>
            <a:endParaRPr/>
          </a:p>
        </p:txBody>
      </p:sp>
      <p:sp>
        <p:nvSpPr>
          <p:cNvPr id="239" name="Google Shape;239;p20"/>
          <p:cNvSpPr txBox="1"/>
          <p:nvPr/>
        </p:nvSpPr>
        <p:spPr>
          <a:xfrm>
            <a:off x="311700" y="3885825"/>
            <a:ext cx="6393900" cy="87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30">
                <a:solidFill>
                  <a:schemeClr val="dk2"/>
                </a:solidFill>
                <a:latin typeface="Roboto"/>
                <a:ea typeface="Roboto"/>
                <a:cs typeface="Roboto"/>
                <a:sym typeface="Roboto"/>
              </a:rPr>
              <a:t>How will you know what kids are thinking, feeling, learning about failure?</a:t>
            </a:r>
            <a:endParaRPr b="1" sz="1800">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1"/>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 your space</a:t>
            </a:r>
            <a:endParaRPr/>
          </a:p>
        </p:txBody>
      </p:sp>
      <p:sp>
        <p:nvSpPr>
          <p:cNvPr id="245" name="Google Shape;245;p21"/>
          <p:cNvSpPr txBox="1"/>
          <p:nvPr>
            <p:ph idx="1" type="body"/>
          </p:nvPr>
        </p:nvSpPr>
        <p:spPr>
          <a:xfrm>
            <a:off x="311700" y="1020800"/>
            <a:ext cx="8520600" cy="3737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35"/>
              <a:buNone/>
            </a:pPr>
            <a:r>
              <a:t/>
            </a:r>
            <a:endParaRPr sz="1829"/>
          </a:p>
          <a:p>
            <a:pPr indent="-344805" lvl="0" marL="457200" rtl="0" algn="l">
              <a:lnSpc>
                <a:spcPct val="100000"/>
              </a:lnSpc>
              <a:spcBef>
                <a:spcPts val="0"/>
              </a:spcBef>
              <a:spcAft>
                <a:spcPts val="0"/>
              </a:spcAft>
              <a:buSzPts val="1830"/>
              <a:buChar char="●"/>
            </a:pPr>
            <a:r>
              <a:rPr lang="en" sz="1829"/>
              <a:t>What failures do you think</a:t>
            </a:r>
            <a:r>
              <a:rPr lang="en" sz="1829"/>
              <a:t> will happen? </a:t>
            </a:r>
            <a:endParaRPr sz="1829"/>
          </a:p>
          <a:p>
            <a:pPr indent="-344805" lvl="0" marL="457200" rtl="0" algn="l">
              <a:lnSpc>
                <a:spcPct val="100000"/>
              </a:lnSpc>
              <a:spcBef>
                <a:spcPts val="0"/>
              </a:spcBef>
              <a:spcAft>
                <a:spcPts val="0"/>
              </a:spcAft>
              <a:buSzPts val="1830"/>
              <a:buChar char="●"/>
            </a:pPr>
            <a:r>
              <a:rPr lang="en" sz="1829"/>
              <a:t>How will kids respond? </a:t>
            </a:r>
            <a:endParaRPr sz="1829"/>
          </a:p>
          <a:p>
            <a:pPr indent="-344805" lvl="0" marL="457200" rtl="0" algn="l">
              <a:lnSpc>
                <a:spcPct val="100000"/>
              </a:lnSpc>
              <a:spcBef>
                <a:spcPts val="0"/>
              </a:spcBef>
              <a:spcAft>
                <a:spcPts val="0"/>
              </a:spcAft>
              <a:buSzPts val="1830"/>
              <a:buChar char="●"/>
            </a:pPr>
            <a:r>
              <a:rPr lang="en" sz="1829"/>
              <a:t>How are your educators likely to respond? (e.g. what </a:t>
            </a:r>
            <a:r>
              <a:rPr lang="en" sz="1829"/>
              <a:t>you</a:t>
            </a:r>
            <a:r>
              <a:rPr lang="en" sz="1829"/>
              <a:t>’ve seen, what you might want to support, what you might want to coach out of…?) </a:t>
            </a:r>
            <a:endParaRPr sz="1829"/>
          </a:p>
          <a:p>
            <a:pPr indent="0" lvl="0" marL="457200" rtl="0" algn="l">
              <a:lnSpc>
                <a:spcPct val="100000"/>
              </a:lnSpc>
              <a:spcBef>
                <a:spcPts val="0"/>
              </a:spcBef>
              <a:spcAft>
                <a:spcPts val="0"/>
              </a:spcAft>
              <a:buNone/>
            </a:pPr>
            <a:r>
              <a:t/>
            </a:r>
            <a:endParaRPr sz="1829"/>
          </a:p>
          <a:p>
            <a:pPr indent="-344805" lvl="0" marL="457200" rtl="0" algn="l">
              <a:spcBef>
                <a:spcPts val="0"/>
              </a:spcBef>
              <a:spcAft>
                <a:spcPts val="0"/>
              </a:spcAft>
              <a:buSzPts val="1830"/>
              <a:buChar char="●"/>
            </a:pPr>
            <a:r>
              <a:rPr lang="en"/>
              <a:t>How do you see / how does failure in learners show up?</a:t>
            </a:r>
            <a:endParaRPr/>
          </a:p>
          <a:p>
            <a:pPr indent="-344805" lvl="0" marL="457200" rtl="0" algn="l">
              <a:spcBef>
                <a:spcPts val="0"/>
              </a:spcBef>
              <a:spcAft>
                <a:spcPts val="0"/>
              </a:spcAft>
              <a:buSzPts val="1830"/>
              <a:buChar char="●"/>
            </a:pPr>
            <a:r>
              <a:rPr lang="en"/>
              <a:t>What methods do you use to make this more visible and/or understand youth experiences?</a:t>
            </a:r>
            <a:endParaRPr sz="1829"/>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2"/>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Learner Failure Game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3"/>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Learner / Facilitator Role Play Game</a:t>
            </a:r>
            <a:endParaRPr/>
          </a:p>
        </p:txBody>
      </p:sp>
      <p:sp>
        <p:nvSpPr>
          <p:cNvPr id="256" name="Google Shape;256;p23"/>
          <p:cNvSpPr txBox="1"/>
          <p:nvPr>
            <p:ph idx="1" type="body"/>
          </p:nvPr>
        </p:nvSpPr>
        <p:spPr>
          <a:xfrm>
            <a:off x="311700" y="1020800"/>
            <a:ext cx="8520600" cy="3817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29" u="sng">
                <a:solidFill>
                  <a:schemeClr val="hlink"/>
                </a:solidFill>
                <a:hlinkClick r:id="rId3"/>
              </a:rPr>
              <a:t>Spinner </a:t>
            </a:r>
            <a:r>
              <a:rPr lang="en" sz="1829"/>
              <a:t>- Download </a:t>
            </a:r>
            <a:endParaRPr sz="1829"/>
          </a:p>
          <a:p>
            <a:pPr indent="0" lvl="0" marL="0" rtl="0" algn="l">
              <a:lnSpc>
                <a:spcPct val="100000"/>
              </a:lnSpc>
              <a:spcBef>
                <a:spcPts val="0"/>
              </a:spcBef>
              <a:spcAft>
                <a:spcPts val="0"/>
              </a:spcAft>
              <a:buNone/>
            </a:pPr>
            <a:r>
              <a:t/>
            </a:r>
            <a:endParaRPr sz="1829"/>
          </a:p>
          <a:p>
            <a:pPr indent="0" lvl="0" marL="0" rtl="0" algn="l">
              <a:lnSpc>
                <a:spcPct val="100000"/>
              </a:lnSpc>
              <a:spcBef>
                <a:spcPts val="0"/>
              </a:spcBef>
              <a:spcAft>
                <a:spcPts val="0"/>
              </a:spcAft>
              <a:buNone/>
            </a:pPr>
            <a:r>
              <a:rPr b="1" lang="en" sz="1829"/>
              <a:t>Instructions:</a:t>
            </a:r>
            <a:endParaRPr b="1" sz="1829"/>
          </a:p>
          <a:p>
            <a:pPr indent="-344805" lvl="0" marL="457200" rtl="0" algn="l">
              <a:lnSpc>
                <a:spcPct val="100000"/>
              </a:lnSpc>
              <a:spcBef>
                <a:spcPts val="0"/>
              </a:spcBef>
              <a:spcAft>
                <a:spcPts val="0"/>
              </a:spcAft>
              <a:buSzPts val="1830"/>
              <a:buAutoNum type="arabicPeriod"/>
            </a:pPr>
            <a:r>
              <a:rPr lang="en" sz="1829"/>
              <a:t>Choose your roles (you will rotate): Learner, Educator, PD Facilitator</a:t>
            </a:r>
            <a:endParaRPr sz="1829"/>
          </a:p>
          <a:p>
            <a:pPr indent="-344805" lvl="0" marL="457200" rtl="0" algn="l">
              <a:lnSpc>
                <a:spcPct val="100000"/>
              </a:lnSpc>
              <a:spcBef>
                <a:spcPts val="0"/>
              </a:spcBef>
              <a:spcAft>
                <a:spcPts val="0"/>
              </a:spcAft>
              <a:buSzPts val="1830"/>
              <a:buAutoNum type="arabicPeriod"/>
            </a:pPr>
            <a:r>
              <a:rPr lang="en" sz="1829"/>
              <a:t>Spin!</a:t>
            </a:r>
            <a:endParaRPr sz="1829"/>
          </a:p>
          <a:p>
            <a:pPr indent="-344805" lvl="0" marL="457200" rtl="0" algn="l">
              <a:lnSpc>
                <a:spcPct val="100000"/>
              </a:lnSpc>
              <a:spcBef>
                <a:spcPts val="0"/>
              </a:spcBef>
              <a:spcAft>
                <a:spcPts val="0"/>
              </a:spcAft>
              <a:buSzPts val="1830"/>
              <a:buAutoNum type="arabicPeriod"/>
            </a:pPr>
            <a:r>
              <a:rPr lang="en" sz="1829"/>
              <a:t>Role Play</a:t>
            </a:r>
            <a:endParaRPr sz="1829"/>
          </a:p>
          <a:p>
            <a:pPr indent="-344805" lvl="1" marL="914400" rtl="0" algn="l">
              <a:lnSpc>
                <a:spcPct val="100000"/>
              </a:lnSpc>
              <a:spcBef>
                <a:spcPts val="0"/>
              </a:spcBef>
              <a:spcAft>
                <a:spcPts val="0"/>
              </a:spcAft>
              <a:buSzPts val="1830"/>
              <a:buAutoNum type="alphaLcPeriod"/>
            </a:pPr>
            <a:r>
              <a:rPr lang="en" sz="1829"/>
              <a:t>Learner verbalizes what is going on</a:t>
            </a:r>
            <a:endParaRPr sz="1829"/>
          </a:p>
          <a:p>
            <a:pPr indent="-344805" lvl="1" marL="914400" rtl="0" algn="l">
              <a:lnSpc>
                <a:spcPct val="100000"/>
              </a:lnSpc>
              <a:spcBef>
                <a:spcPts val="0"/>
              </a:spcBef>
              <a:spcAft>
                <a:spcPts val="0"/>
              </a:spcAft>
              <a:buSzPts val="1830"/>
              <a:buAutoNum type="alphaLcPeriod"/>
            </a:pPr>
            <a:r>
              <a:rPr lang="en" sz="1829"/>
              <a:t>Educator responds</a:t>
            </a:r>
            <a:endParaRPr sz="1829"/>
          </a:p>
          <a:p>
            <a:pPr indent="-344805" lvl="1" marL="914400" rtl="0" algn="l">
              <a:lnSpc>
                <a:spcPct val="100000"/>
              </a:lnSpc>
              <a:spcBef>
                <a:spcPts val="0"/>
              </a:spcBef>
              <a:spcAft>
                <a:spcPts val="0"/>
              </a:spcAft>
              <a:buSzPts val="1830"/>
              <a:buAutoNum type="alphaLcPeriod"/>
            </a:pPr>
            <a:r>
              <a:rPr lang="en" sz="1829"/>
              <a:t>When done, PD Facilitator comments on how they would facilitate a reflection</a:t>
            </a:r>
            <a:endParaRPr sz="1829"/>
          </a:p>
          <a:p>
            <a:pPr indent="-344805" lvl="0" marL="457200" rtl="0" algn="l">
              <a:lnSpc>
                <a:spcPct val="100000"/>
              </a:lnSpc>
              <a:spcBef>
                <a:spcPts val="0"/>
              </a:spcBef>
              <a:spcAft>
                <a:spcPts val="0"/>
              </a:spcAft>
              <a:buSzPts val="1830"/>
              <a:buAutoNum type="arabicPeriod"/>
            </a:pPr>
            <a:r>
              <a:rPr lang="en" sz="1829"/>
              <a:t>Switch roles, spin again! </a:t>
            </a:r>
            <a:endParaRPr sz="1829"/>
          </a:p>
          <a:p>
            <a:pPr indent="0" lvl="0" marL="0" rtl="0" algn="l">
              <a:lnSpc>
                <a:spcPct val="100000"/>
              </a:lnSpc>
              <a:spcBef>
                <a:spcPts val="0"/>
              </a:spcBef>
              <a:spcAft>
                <a:spcPts val="0"/>
              </a:spcAft>
              <a:buNone/>
            </a:pPr>
            <a:r>
              <a:t/>
            </a:r>
            <a:endParaRPr sz="1829"/>
          </a:p>
          <a:p>
            <a:pPr indent="0" lvl="0" marL="0" rtl="0" algn="l">
              <a:lnSpc>
                <a:spcPct val="100000"/>
              </a:lnSpc>
              <a:spcBef>
                <a:spcPts val="0"/>
              </a:spcBef>
              <a:spcAft>
                <a:spcPts val="0"/>
              </a:spcAft>
              <a:buNone/>
            </a:pPr>
            <a:r>
              <a:t/>
            </a:r>
            <a:endParaRPr sz="1829"/>
          </a:p>
          <a:p>
            <a:pPr indent="0" lvl="0" marL="0" rtl="0" algn="l">
              <a:lnSpc>
                <a:spcPct val="100000"/>
              </a:lnSpc>
              <a:spcBef>
                <a:spcPts val="0"/>
              </a:spcBef>
              <a:spcAft>
                <a:spcPts val="0"/>
              </a:spcAft>
              <a:buNone/>
            </a:pPr>
            <a:r>
              <a:t/>
            </a:r>
            <a:endParaRPr sz="1829"/>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graphicFrame>
        <p:nvGraphicFramePr>
          <p:cNvPr id="261" name="Google Shape;261;p24"/>
          <p:cNvGraphicFramePr/>
          <p:nvPr/>
        </p:nvGraphicFramePr>
        <p:xfrm>
          <a:off x="0" y="-25"/>
          <a:ext cx="3000000" cy="3000000"/>
        </p:xfrm>
        <a:graphic>
          <a:graphicData uri="http://schemas.openxmlformats.org/drawingml/2006/table">
            <a:tbl>
              <a:tblPr>
                <a:noFill/>
                <a:tableStyleId>{A319FC13-9F8B-407C-83E6-361E8FDBC404}</a:tableStyleId>
              </a:tblPr>
              <a:tblGrid>
                <a:gridCol w="3048000"/>
                <a:gridCol w="3048000"/>
                <a:gridCol w="3048000"/>
              </a:tblGrid>
              <a:tr h="1808125">
                <a:tc>
                  <a:txBody>
                    <a:bodyPr/>
                    <a:lstStyle/>
                    <a:p>
                      <a:pPr indent="0" lvl="0" marL="0" rtl="0" algn="l">
                        <a:spcBef>
                          <a:spcPts val="1400"/>
                        </a:spcBef>
                        <a:spcAft>
                          <a:spcPts val="0"/>
                        </a:spcAft>
                        <a:buNone/>
                      </a:pPr>
                      <a:r>
                        <a:rPr b="1" lang="en" sz="2600">
                          <a:latin typeface="Calibri"/>
                          <a:ea typeface="Calibri"/>
                          <a:cs typeface="Calibri"/>
                          <a:sym typeface="Calibri"/>
                        </a:rPr>
                        <a:t>The Lifeguard</a:t>
                      </a:r>
                      <a:endParaRPr b="1" sz="26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Lifeguard learners are eager to take part in the experience, but their anxiety of failure and fixed notions of how to engage with certain materials, tools and processes can make it difficult for them to fully embrace the making process.</a:t>
                      </a:r>
                      <a:endParaRPr sz="1100">
                        <a:latin typeface="Calibri"/>
                        <a:ea typeface="Calibri"/>
                        <a:cs typeface="Calibri"/>
                        <a:sym typeface="Calibri"/>
                      </a:endParaRPr>
                    </a:p>
                  </a:txBody>
                  <a:tcPr marT="0" marB="0" marR="68575" marL="6857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2600">
                          <a:latin typeface="Calibri"/>
                          <a:ea typeface="Calibri"/>
                          <a:cs typeface="Calibri"/>
                          <a:sym typeface="Calibri"/>
                        </a:rPr>
                        <a:t>The Hesitator</a:t>
                      </a:r>
                      <a:endParaRPr sz="11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The Hesitator is interested in the making process, but might be uncomfortable with the possibility of failing, shy away from experiences that seem difficult, and may need reassurance along the way. </a:t>
                      </a:r>
                      <a:endParaRPr sz="1100">
                        <a:latin typeface="Calibri"/>
                        <a:ea typeface="Calibri"/>
                        <a:cs typeface="Calibri"/>
                        <a:sym typeface="Calibri"/>
                      </a:endParaRPr>
                    </a:p>
                  </a:txBody>
                  <a:tcPr marT="0" marB="0" marR="68575" marL="6857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2600">
                          <a:latin typeface="Calibri"/>
                          <a:ea typeface="Calibri"/>
                          <a:cs typeface="Calibri"/>
                          <a:sym typeface="Calibri"/>
                        </a:rPr>
                        <a:t>The Dramatist</a:t>
                      </a:r>
                      <a:endParaRPr b="1" sz="26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The Dramatist has an outsized reaction in the face of challenges which prevents them from moving forward. </a:t>
                      </a:r>
                      <a:endParaRPr sz="1100">
                        <a:latin typeface="Calibri"/>
                        <a:ea typeface="Calibri"/>
                        <a:cs typeface="Calibri"/>
                        <a:sym typeface="Calibri"/>
                      </a:endParaRPr>
                    </a:p>
                  </a:txBody>
                  <a:tcPr marT="0" marB="0" marR="68575" marL="6857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13450">
                <a:tc>
                  <a:txBody>
                    <a:bodyPr/>
                    <a:lstStyle/>
                    <a:p>
                      <a:pPr indent="0" lvl="0" marL="0" rtl="0" algn="l">
                        <a:spcBef>
                          <a:spcPts val="0"/>
                        </a:spcBef>
                        <a:spcAft>
                          <a:spcPts val="0"/>
                        </a:spcAft>
                        <a:buNone/>
                      </a:pPr>
                      <a:r>
                        <a:rPr b="1" lang="en" sz="2600">
                          <a:latin typeface="Calibri"/>
                          <a:ea typeface="Calibri"/>
                          <a:cs typeface="Calibri"/>
                          <a:sym typeface="Calibri"/>
                        </a:rPr>
                        <a:t>The Window Shopper</a:t>
                      </a:r>
                      <a:endParaRPr b="1" sz="26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The Window Shopper loves to try new things and is drawn to activities that may have a fast result, but may not have the patience to engage deeply or over time. </a:t>
                      </a:r>
                      <a:endParaRPr sz="1100">
                        <a:latin typeface="Calibri"/>
                        <a:ea typeface="Calibri"/>
                        <a:cs typeface="Calibri"/>
                        <a:sym typeface="Calibri"/>
                      </a:endParaRPr>
                    </a:p>
                  </a:txBody>
                  <a:tcPr marT="0" marB="0" marR="68575" marL="6857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2600">
                          <a:latin typeface="Calibri"/>
                          <a:ea typeface="Calibri"/>
                          <a:cs typeface="Calibri"/>
                          <a:sym typeface="Calibri"/>
                        </a:rPr>
                        <a:t>The Doubter</a:t>
                      </a:r>
                      <a:endParaRPr b="1" sz="26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The Doubter voices concern or worry that they will not be successful, or makes rebuffs attempts at supporting or promoting their ideas.</a:t>
                      </a:r>
                      <a:endParaRPr sz="1100">
                        <a:latin typeface="Calibri"/>
                        <a:ea typeface="Calibri"/>
                        <a:cs typeface="Calibri"/>
                        <a:sym typeface="Calibri"/>
                      </a:endParaRPr>
                    </a:p>
                  </a:txBody>
                  <a:tcPr marT="0" marB="0" marR="68575" marL="6857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2600">
                          <a:latin typeface="Calibri"/>
                          <a:ea typeface="Calibri"/>
                          <a:cs typeface="Calibri"/>
                          <a:sym typeface="Calibri"/>
                        </a:rPr>
                        <a:t>The Jokester</a:t>
                      </a:r>
                      <a:endParaRPr b="1" sz="2600">
                        <a:latin typeface="Calibri"/>
                        <a:ea typeface="Calibri"/>
                        <a:cs typeface="Calibri"/>
                        <a:sym typeface="Calibri"/>
                      </a:endParaRPr>
                    </a:p>
                    <a:p>
                      <a:pPr indent="0" lvl="0" marL="0" rtl="0" algn="l">
                        <a:spcBef>
                          <a:spcPts val="0"/>
                        </a:spcBef>
                        <a:spcAft>
                          <a:spcPts val="0"/>
                        </a:spcAft>
                        <a:buNone/>
                      </a:pPr>
                      <a:r>
                        <a:t/>
                      </a:r>
                      <a:endParaRPr b="1">
                        <a:solidFill>
                          <a:srgbClr val="0070C0"/>
                        </a:solidFill>
                        <a:latin typeface="Calibri"/>
                        <a:ea typeface="Calibri"/>
                        <a:cs typeface="Calibri"/>
                        <a:sym typeface="Calibri"/>
                      </a:endParaRPr>
                    </a:p>
                    <a:p>
                      <a:pPr indent="0" lvl="0" marL="0" rtl="0" algn="l">
                        <a:spcBef>
                          <a:spcPts val="0"/>
                        </a:spcBef>
                        <a:spcAft>
                          <a:spcPts val="0"/>
                        </a:spcAft>
                        <a:buNone/>
                      </a:pPr>
                      <a:r>
                        <a:t/>
                      </a:r>
                      <a:endParaRPr b="1">
                        <a:solidFill>
                          <a:srgbClr val="0070C0"/>
                        </a:solidFill>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The Jokester uses humor to self-critique, such as pointing at the materials and laughing, suggesting that they purposely made something that would fail for fun.</a:t>
                      </a:r>
                      <a:endParaRPr b="1" sz="1200">
                        <a:solidFill>
                          <a:srgbClr val="0070C0"/>
                        </a:solidFill>
                        <a:latin typeface="Calibri"/>
                        <a:ea typeface="Calibri"/>
                        <a:cs typeface="Calibri"/>
                        <a:sym typeface="Calibri"/>
                      </a:endParaRPr>
                    </a:p>
                  </a:txBody>
                  <a:tcPr marT="0" marB="0" marR="68575" marL="6857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421925">
                <a:tc>
                  <a:txBody>
                    <a:bodyPr/>
                    <a:lstStyle/>
                    <a:p>
                      <a:pPr indent="0" lvl="0" marL="0" rtl="0" algn="l">
                        <a:spcBef>
                          <a:spcPts val="0"/>
                        </a:spcBef>
                        <a:spcAft>
                          <a:spcPts val="0"/>
                        </a:spcAft>
                        <a:buNone/>
                      </a:pPr>
                      <a:r>
                        <a:rPr b="1" lang="en" sz="2600">
                          <a:latin typeface="Calibri"/>
                          <a:ea typeface="Calibri"/>
                          <a:cs typeface="Calibri"/>
                          <a:sym typeface="Calibri"/>
                        </a:rPr>
                        <a:t>The Big Dreamer</a:t>
                      </a:r>
                      <a:endParaRPr b="1" sz="2600">
                        <a:latin typeface="Calibri"/>
                        <a:ea typeface="Calibri"/>
                        <a:cs typeface="Calibri"/>
                        <a:sym typeface="Calibri"/>
                      </a:endParaRPr>
                    </a:p>
                    <a:p>
                      <a:pPr indent="0" lvl="0" marL="0" rtl="0" algn="l">
                        <a:spcBef>
                          <a:spcPts val="0"/>
                        </a:spcBef>
                        <a:spcAft>
                          <a:spcPts val="0"/>
                        </a:spcAft>
                        <a:buNone/>
                      </a:pPr>
                      <a:r>
                        <a:t/>
                      </a:r>
                      <a:endParaRPr b="1">
                        <a:solidFill>
                          <a:srgbClr val="0070C0"/>
                        </a:solidFill>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The Big Dreamer has grand plans for their project in an exciting but potentially too grand for the time or materials available. </a:t>
                      </a:r>
                      <a:endParaRPr sz="1100">
                        <a:latin typeface="Calibri"/>
                        <a:ea typeface="Calibri"/>
                        <a:cs typeface="Calibri"/>
                        <a:sym typeface="Calibri"/>
                      </a:endParaRPr>
                    </a:p>
                  </a:txBody>
                  <a:tcPr marT="0" marB="0" marR="68575" marL="6857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2400">
                          <a:latin typeface="Calibri"/>
                          <a:ea typeface="Calibri"/>
                          <a:cs typeface="Calibri"/>
                          <a:sym typeface="Calibri"/>
                        </a:rPr>
                        <a:t>The Incrementalist</a:t>
                      </a:r>
                      <a:endParaRPr b="1" sz="24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The Incrementalist takes on risk through small experiments or iterations of their idea, sometimes breaking down each part to test it independently before combining.  </a:t>
                      </a:r>
                      <a:endParaRPr sz="1100">
                        <a:latin typeface="Calibri"/>
                        <a:ea typeface="Calibri"/>
                        <a:cs typeface="Calibri"/>
                        <a:sym typeface="Calibri"/>
                      </a:endParaRPr>
                    </a:p>
                  </a:txBody>
                  <a:tcPr marT="0" marB="0" marR="68575" marL="6857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2600">
                          <a:latin typeface="Calibri"/>
                          <a:ea typeface="Calibri"/>
                          <a:cs typeface="Calibri"/>
                          <a:sym typeface="Calibri"/>
                        </a:rPr>
                        <a:t>The Quiet Thinker</a:t>
                      </a:r>
                      <a:endParaRPr b="1" sz="26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a:p>
                      <a:pPr indent="0" lvl="0" marL="0" rtl="0" algn="l">
                        <a:spcBef>
                          <a:spcPts val="0"/>
                        </a:spcBef>
                        <a:spcAft>
                          <a:spcPts val="0"/>
                        </a:spcAft>
                        <a:buNone/>
                      </a:pPr>
                      <a:r>
                        <a:rPr lang="en" sz="1100">
                          <a:latin typeface="Calibri"/>
                          <a:ea typeface="Calibri"/>
                          <a:cs typeface="Calibri"/>
                          <a:sym typeface="Calibri"/>
                        </a:rPr>
                        <a:t>The Quiet Thinker is fully immersed in the process of making, but rarely verbalizes or otherwise shares their thoughts, ideas or challenges with others. </a:t>
                      </a:r>
                      <a:endParaRPr sz="1100">
                        <a:latin typeface="Calibri"/>
                        <a:ea typeface="Calibri"/>
                        <a:cs typeface="Calibri"/>
                        <a:sym typeface="Calibri"/>
                      </a:endParaRPr>
                    </a:p>
                  </a:txBody>
                  <a:tcPr marT="0" marB="0" marR="68575" marL="6857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Pair &amp; Share</a:t>
            </a:r>
            <a:endParaRPr/>
          </a:p>
        </p:txBody>
      </p:sp>
      <p:sp>
        <p:nvSpPr>
          <p:cNvPr id="267" name="Google Shape;267;p25"/>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What kinds of learners do you each see in your programs?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What are some strategies you use in your space?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What do you think about some of the suggestions on the next 2 slides?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Clr>
                <a:srgbClr val="000000"/>
              </a:buClr>
              <a:buSzPts val="935"/>
              <a:buFont typeface="Arial"/>
              <a:buNone/>
            </a:pPr>
            <a:r>
              <a:t/>
            </a:r>
            <a:endParaRPr sz="1829"/>
          </a:p>
          <a:p>
            <a:pPr indent="0" lvl="0" marL="0" rtl="0" algn="l">
              <a:spcBef>
                <a:spcPts val="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Talk Moves</a:t>
            </a:r>
            <a:endParaRPr/>
          </a:p>
        </p:txBody>
      </p:sp>
      <p:sp>
        <p:nvSpPr>
          <p:cNvPr id="273" name="Google Shape;273;p26"/>
          <p:cNvSpPr txBox="1"/>
          <p:nvPr>
            <p:ph idx="1" type="body"/>
          </p:nvPr>
        </p:nvSpPr>
        <p:spPr>
          <a:xfrm>
            <a:off x="311700" y="1017800"/>
            <a:ext cx="8222100" cy="363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Wait Time: </a:t>
            </a:r>
            <a:r>
              <a:rPr lang="en"/>
              <a:t>Take time to observe what child does in response to a failure. Notice before responding. If they seem stick, use Stop and Jot or Think-Pair-Share.</a:t>
            </a:r>
            <a:endParaRPr/>
          </a:p>
          <a:p>
            <a:pPr indent="0" lvl="0" marL="0" rtl="0" algn="l">
              <a:spcBef>
                <a:spcPts val="1200"/>
              </a:spcBef>
              <a:spcAft>
                <a:spcPts val="0"/>
              </a:spcAft>
              <a:buNone/>
            </a:pPr>
            <a:r>
              <a:rPr b="1" lang="en"/>
              <a:t>Revoice: </a:t>
            </a:r>
            <a:r>
              <a:rPr lang="en"/>
              <a:t>Restate what a child said by repeating or rephrasing their words. </a:t>
            </a:r>
            <a:endParaRPr/>
          </a:p>
          <a:p>
            <a:pPr indent="0" lvl="0" marL="0" rtl="0" algn="l">
              <a:spcBef>
                <a:spcPts val="1200"/>
              </a:spcBef>
              <a:spcAft>
                <a:spcPts val="0"/>
              </a:spcAft>
              <a:buNone/>
            </a:pPr>
            <a:r>
              <a:rPr b="1" lang="en"/>
              <a:t>Say more: </a:t>
            </a:r>
            <a:r>
              <a:rPr lang="en"/>
              <a:t>Probe more into their thinking.</a:t>
            </a:r>
            <a:endParaRPr/>
          </a:p>
          <a:p>
            <a:pPr indent="0" lvl="0" marL="0" rtl="0" algn="l">
              <a:spcBef>
                <a:spcPts val="1200"/>
              </a:spcBef>
              <a:spcAft>
                <a:spcPts val="0"/>
              </a:spcAft>
              <a:buNone/>
            </a:pPr>
            <a:r>
              <a:rPr b="1" lang="en"/>
              <a:t>Acknowledge student struggle: </a:t>
            </a:r>
            <a:r>
              <a:rPr lang="en"/>
              <a:t>Explicitly highlight students' efforts to persevere through a problem-solving situation so that students know that their effort is observed, appreciated, and considered productive.</a:t>
            </a:r>
            <a:endParaRPr/>
          </a:p>
          <a:p>
            <a:pPr indent="0" lvl="0" marL="0" rtl="0" algn="l">
              <a:spcBef>
                <a:spcPts val="1200"/>
              </a:spcBef>
              <a:spcAft>
                <a:spcPts val="1200"/>
              </a:spcAft>
              <a:buNone/>
            </a:pPr>
            <a:r>
              <a:rPr lang="en"/>
              <a:t>I notice… (You notice…) I wonder… (You wonder…)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Sentence Stems or Starters for Kids</a:t>
            </a:r>
            <a:endParaRPr/>
          </a:p>
        </p:txBody>
      </p:sp>
      <p:sp>
        <p:nvSpPr>
          <p:cNvPr id="279" name="Google Shape;279;p27"/>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 sentence stem is the beginning of a sentence. Think of the stem of a plant.  It's not the whole plant, just the beginning of it. Sentence stems give students the inertia to get their thoughts going.</a:t>
            </a:r>
            <a:endParaRPr/>
          </a:p>
          <a:p>
            <a:pPr indent="-342900" lvl="0" marL="457200" rtl="0" algn="l">
              <a:spcBef>
                <a:spcPts val="1200"/>
              </a:spcBef>
              <a:spcAft>
                <a:spcPts val="0"/>
              </a:spcAft>
              <a:buSzPts val="1800"/>
              <a:buChar char="●"/>
            </a:pPr>
            <a:r>
              <a:rPr lang="en"/>
              <a:t>What surprised me was ______ because _______. </a:t>
            </a:r>
            <a:endParaRPr/>
          </a:p>
          <a:p>
            <a:pPr indent="-342900" lvl="0" marL="457200" rtl="0" algn="l">
              <a:spcBef>
                <a:spcPts val="0"/>
              </a:spcBef>
              <a:spcAft>
                <a:spcPts val="0"/>
              </a:spcAft>
              <a:buSzPts val="1800"/>
              <a:buChar char="●"/>
            </a:pPr>
            <a:r>
              <a:rPr lang="en"/>
              <a:t>I don’t understand why _______.</a:t>
            </a:r>
            <a:endParaRPr/>
          </a:p>
          <a:p>
            <a:pPr indent="-342900" lvl="0" marL="457200" rtl="0" algn="l">
              <a:spcBef>
                <a:spcPts val="0"/>
              </a:spcBef>
              <a:spcAft>
                <a:spcPts val="0"/>
              </a:spcAft>
              <a:buSzPts val="1800"/>
              <a:buChar char="●"/>
            </a:pPr>
            <a:r>
              <a:rPr lang="en"/>
              <a:t>I am having a difficult time with ________. </a:t>
            </a:r>
            <a:endParaRPr/>
          </a:p>
          <a:p>
            <a:pPr indent="-342900" lvl="0" marL="457200" rtl="0" algn="l">
              <a:spcBef>
                <a:spcPts val="0"/>
              </a:spcBef>
              <a:spcAft>
                <a:spcPts val="0"/>
              </a:spcAft>
              <a:buSzPts val="1800"/>
              <a:buChar char="●"/>
            </a:pPr>
            <a:r>
              <a:rPr lang="en"/>
              <a:t>I found the problem to be ______. </a:t>
            </a:r>
            <a:endParaRPr/>
          </a:p>
          <a:p>
            <a:pPr indent="-342900" lvl="0" marL="457200" rtl="0" algn="l">
              <a:spcBef>
                <a:spcPts val="0"/>
              </a:spcBef>
              <a:spcAft>
                <a:spcPts val="0"/>
              </a:spcAft>
              <a:buSzPts val="1800"/>
              <a:buChar char="●"/>
            </a:pPr>
            <a:r>
              <a:rPr lang="en"/>
              <a:t>I am going to change _________ because ________.</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