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7772400" cx="100584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448">
          <p15:clr>
            <a:srgbClr val="A4A3A4"/>
          </p15:clr>
        </p15:guide>
        <p15:guide id="2" pos="3168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2" roundtripDataSignature="AMtx7mioCnXivR8JcAgUgBUmY5ZgyEYjb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448" orient="horz"/>
        <p:guide pos="316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2" Type="http://customschemas.google.com/relationships/presentationmetadata" Target="metadata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21054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/>
          <p:nvPr>
            <p:ph idx="2" type="sldImg"/>
          </p:nvPr>
        </p:nvSpPr>
        <p:spPr>
          <a:xfrm>
            <a:off x="121054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" name="Google Shape;5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:notes"/>
          <p:cNvSpPr/>
          <p:nvPr>
            <p:ph idx="2" type="sldImg"/>
          </p:nvPr>
        </p:nvSpPr>
        <p:spPr>
          <a:xfrm>
            <a:off x="121054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0" name="Google Shape;6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:notes"/>
          <p:cNvSpPr/>
          <p:nvPr>
            <p:ph idx="2" type="sldImg"/>
          </p:nvPr>
        </p:nvSpPr>
        <p:spPr>
          <a:xfrm>
            <a:off x="121053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" name="Google Shape;6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4:notes"/>
          <p:cNvSpPr/>
          <p:nvPr>
            <p:ph idx="2" type="sldImg"/>
          </p:nvPr>
        </p:nvSpPr>
        <p:spPr>
          <a:xfrm>
            <a:off x="121053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3" name="Google Shape;8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5:notes"/>
          <p:cNvSpPr/>
          <p:nvPr>
            <p:ph idx="2" type="sldImg"/>
          </p:nvPr>
        </p:nvSpPr>
        <p:spPr>
          <a:xfrm>
            <a:off x="121053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9" name="Google Shape;9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6:notes"/>
          <p:cNvSpPr/>
          <p:nvPr>
            <p:ph idx="2" type="sldImg"/>
          </p:nvPr>
        </p:nvSpPr>
        <p:spPr>
          <a:xfrm>
            <a:off x="1210535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5" name="Google Shape;11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8"/>
          <p:cNvSpPr txBox="1"/>
          <p:nvPr>
            <p:ph type="ctrTitle"/>
          </p:nvPr>
        </p:nvSpPr>
        <p:spPr>
          <a:xfrm>
            <a:off x="342879" y="1125136"/>
            <a:ext cx="9372600" cy="3101700"/>
          </a:xfrm>
          <a:prstGeom prst="rect">
            <a:avLst/>
          </a:prstGeom>
          <a:noFill/>
          <a:ln>
            <a:noFill/>
          </a:ln>
        </p:spPr>
        <p:txBody>
          <a:bodyPr anchorCtr="0" anchor="b" bIns="113100" lIns="113100" spcFirstLastPara="1" rIns="113100" wrap="square" tIns="1131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sp>
        <p:nvSpPr>
          <p:cNvPr id="11" name="Google Shape;11;p8"/>
          <p:cNvSpPr txBox="1"/>
          <p:nvPr>
            <p:ph idx="1" type="subTitle"/>
          </p:nvPr>
        </p:nvSpPr>
        <p:spPr>
          <a:xfrm>
            <a:off x="342870" y="4282678"/>
            <a:ext cx="9372600" cy="1197600"/>
          </a:xfrm>
          <a:prstGeom prst="rect">
            <a:avLst/>
          </a:prstGeom>
          <a:noFill/>
          <a:ln>
            <a:noFill/>
          </a:ln>
        </p:spPr>
        <p:txBody>
          <a:bodyPr anchorCtr="0" anchor="t" bIns="113100" lIns="113100" spcFirstLastPara="1" rIns="113100" wrap="square" tIns="1131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9pPr>
          </a:lstStyle>
          <a:p/>
        </p:txBody>
      </p:sp>
      <p:sp>
        <p:nvSpPr>
          <p:cNvPr id="12" name="Google Shape;12;p8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3100" lIns="113100" spcFirstLastPara="1" rIns="113100" wrap="square" tIns="1131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9"/>
          <p:cNvSpPr txBox="1"/>
          <p:nvPr>
            <p:ph type="title"/>
          </p:nvPr>
        </p:nvSpPr>
        <p:spPr>
          <a:xfrm>
            <a:off x="342870" y="672482"/>
            <a:ext cx="9372600" cy="8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113100" lIns="113100" spcFirstLastPara="1" rIns="113100" wrap="square" tIns="1131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5" name="Google Shape;15;p9"/>
          <p:cNvSpPr txBox="1"/>
          <p:nvPr>
            <p:ph idx="1" type="body"/>
          </p:nvPr>
        </p:nvSpPr>
        <p:spPr>
          <a:xfrm>
            <a:off x="342870" y="1741518"/>
            <a:ext cx="4399800" cy="51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113100" lIns="113100" spcFirstLastPara="1" rIns="113100" wrap="square" tIns="113100">
            <a:normAutofit/>
          </a:bodyPr>
          <a:lstStyle>
            <a:lvl1pPr indent="-3365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indent="-3238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16" name="Google Shape;16;p9"/>
          <p:cNvSpPr txBox="1"/>
          <p:nvPr>
            <p:ph idx="2" type="body"/>
          </p:nvPr>
        </p:nvSpPr>
        <p:spPr>
          <a:xfrm>
            <a:off x="5315640" y="1741518"/>
            <a:ext cx="4399800" cy="51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113100" lIns="113100" spcFirstLastPara="1" rIns="113100" wrap="square" tIns="113100">
            <a:normAutofit/>
          </a:bodyPr>
          <a:lstStyle>
            <a:lvl1pPr indent="-3365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indent="-3238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17" name="Google Shape;17;p9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3100" lIns="113100" spcFirstLastPara="1" rIns="113100" wrap="square" tIns="1131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10"/>
          <p:cNvSpPr txBox="1"/>
          <p:nvPr>
            <p:ph type="title"/>
          </p:nvPr>
        </p:nvSpPr>
        <p:spPr>
          <a:xfrm>
            <a:off x="342870" y="3250173"/>
            <a:ext cx="9372600" cy="127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3100" lIns="113100" spcFirstLastPara="1" rIns="113100" wrap="square" tIns="1131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type="title"/>
          </p:nvPr>
        </p:nvSpPr>
        <p:spPr>
          <a:xfrm>
            <a:off x="342870" y="672482"/>
            <a:ext cx="9372600" cy="8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113100" lIns="113100" spcFirstLastPara="1" rIns="113100" wrap="square" tIns="1131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" type="body"/>
          </p:nvPr>
        </p:nvSpPr>
        <p:spPr>
          <a:xfrm>
            <a:off x="342870" y="1741518"/>
            <a:ext cx="9372600" cy="51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113100" lIns="113100" spcFirstLastPara="1" rIns="113100" wrap="square" tIns="113100">
            <a:normAutofit/>
          </a:bodyPr>
          <a:lstStyle>
            <a:lvl1pPr indent="-3683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indent="-3365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2pPr>
            <a:lvl3pPr indent="-3365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3pPr>
            <a:lvl4pPr indent="-3365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4pPr>
            <a:lvl5pPr indent="-3365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5pPr>
            <a:lvl6pPr indent="-3365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6pPr>
            <a:lvl7pPr indent="-3365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7pPr>
            <a:lvl8pPr indent="-3365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8pPr>
            <a:lvl9pPr indent="-3365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3100" lIns="113100" spcFirstLastPara="1" rIns="113100" wrap="square" tIns="1131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342870" y="672482"/>
            <a:ext cx="9372600" cy="8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113100" lIns="113100" spcFirstLastPara="1" rIns="113100" wrap="square" tIns="1131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3100" lIns="113100" spcFirstLastPara="1" rIns="113100" wrap="square" tIns="1131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3"/>
          <p:cNvSpPr txBox="1"/>
          <p:nvPr>
            <p:ph type="title"/>
          </p:nvPr>
        </p:nvSpPr>
        <p:spPr>
          <a:xfrm>
            <a:off x="342870" y="839573"/>
            <a:ext cx="3088800" cy="1141800"/>
          </a:xfrm>
          <a:prstGeom prst="rect">
            <a:avLst/>
          </a:prstGeom>
          <a:noFill/>
          <a:ln>
            <a:noFill/>
          </a:ln>
        </p:spPr>
        <p:txBody>
          <a:bodyPr anchorCtr="0" anchor="b" bIns="113100" lIns="113100" spcFirstLastPara="1" rIns="113100" wrap="square" tIns="1131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0" name="Google Shape;30;p13"/>
          <p:cNvSpPr txBox="1"/>
          <p:nvPr>
            <p:ph idx="1" type="body"/>
          </p:nvPr>
        </p:nvSpPr>
        <p:spPr>
          <a:xfrm>
            <a:off x="342870" y="2099840"/>
            <a:ext cx="3088800" cy="48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113100" lIns="113100" spcFirstLastPara="1" rIns="113100" wrap="square" tIns="113100">
            <a:normAutofit/>
          </a:bodyPr>
          <a:lstStyle>
            <a:lvl1pPr indent="-3238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1pPr>
            <a:lvl2pPr indent="-3238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31" name="Google Shape;31;p13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3100" lIns="113100" spcFirstLastPara="1" rIns="113100" wrap="square" tIns="1131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4"/>
          <p:cNvSpPr txBox="1"/>
          <p:nvPr>
            <p:ph type="title"/>
          </p:nvPr>
        </p:nvSpPr>
        <p:spPr>
          <a:xfrm>
            <a:off x="539275" y="680227"/>
            <a:ext cx="7004700" cy="618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3100" lIns="113100" spcFirstLastPara="1" rIns="113100" wrap="square" tIns="1131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9pPr>
          </a:lstStyle>
          <a:p/>
        </p:txBody>
      </p:sp>
      <p:sp>
        <p:nvSpPr>
          <p:cNvPr id="34" name="Google Shape;34;p14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3100" lIns="113100" spcFirstLastPara="1" rIns="113100" wrap="square" tIns="1131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5"/>
          <p:cNvSpPr/>
          <p:nvPr/>
        </p:nvSpPr>
        <p:spPr>
          <a:xfrm>
            <a:off x="5029200" y="-189"/>
            <a:ext cx="5029200" cy="7772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13100" lIns="113100" spcFirstLastPara="1" rIns="113100" wrap="square" tIns="1131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15"/>
          <p:cNvSpPr txBox="1"/>
          <p:nvPr>
            <p:ph type="title"/>
          </p:nvPr>
        </p:nvSpPr>
        <p:spPr>
          <a:xfrm>
            <a:off x="292050" y="1863464"/>
            <a:ext cx="4449600" cy="2239800"/>
          </a:xfrm>
          <a:prstGeom prst="rect">
            <a:avLst/>
          </a:prstGeom>
          <a:noFill/>
          <a:ln>
            <a:noFill/>
          </a:ln>
        </p:spPr>
        <p:txBody>
          <a:bodyPr anchorCtr="0" anchor="b" bIns="113100" lIns="113100" spcFirstLastPara="1" rIns="113100" wrap="square" tIns="1131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38" name="Google Shape;38;p15"/>
          <p:cNvSpPr txBox="1"/>
          <p:nvPr>
            <p:ph idx="1" type="subTitle"/>
          </p:nvPr>
        </p:nvSpPr>
        <p:spPr>
          <a:xfrm>
            <a:off x="292050" y="4235758"/>
            <a:ext cx="4449600" cy="1866300"/>
          </a:xfrm>
          <a:prstGeom prst="rect">
            <a:avLst/>
          </a:prstGeom>
          <a:noFill/>
          <a:ln>
            <a:noFill/>
          </a:ln>
        </p:spPr>
        <p:txBody>
          <a:bodyPr anchorCtr="0" anchor="t" bIns="113100" lIns="113100" spcFirstLastPara="1" rIns="113100" wrap="square" tIns="1131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39" name="Google Shape;39;p15"/>
          <p:cNvSpPr txBox="1"/>
          <p:nvPr>
            <p:ph idx="2" type="body"/>
          </p:nvPr>
        </p:nvSpPr>
        <p:spPr>
          <a:xfrm>
            <a:off x="5433450" y="1094158"/>
            <a:ext cx="4220700" cy="558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3100" lIns="113100" spcFirstLastPara="1" rIns="113100" wrap="square" tIns="113100">
            <a:normAutofit/>
          </a:bodyPr>
          <a:lstStyle>
            <a:lvl1pPr indent="-3683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indent="-3365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2pPr>
            <a:lvl3pPr indent="-3365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3pPr>
            <a:lvl4pPr indent="-3365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4pPr>
            <a:lvl5pPr indent="-3365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5pPr>
            <a:lvl6pPr indent="-3365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6pPr>
            <a:lvl7pPr indent="-3365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7pPr>
            <a:lvl8pPr indent="-3365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8pPr>
            <a:lvl9pPr indent="-3365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9pPr>
          </a:lstStyle>
          <a:p/>
        </p:txBody>
      </p:sp>
      <p:sp>
        <p:nvSpPr>
          <p:cNvPr id="40" name="Google Shape;40;p15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3100" lIns="113100" spcFirstLastPara="1" rIns="113100" wrap="square" tIns="1131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6"/>
          <p:cNvSpPr txBox="1"/>
          <p:nvPr>
            <p:ph idx="1" type="body"/>
          </p:nvPr>
        </p:nvSpPr>
        <p:spPr>
          <a:xfrm>
            <a:off x="342870" y="6392869"/>
            <a:ext cx="65988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3100" lIns="113100" spcFirstLastPara="1" rIns="113100" wrap="square" tIns="1131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</a:lstStyle>
          <a:p/>
        </p:txBody>
      </p:sp>
      <p:sp>
        <p:nvSpPr>
          <p:cNvPr id="43" name="Google Shape;43;p16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3100" lIns="113100" spcFirstLastPara="1" rIns="113100" wrap="square" tIns="1131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7"/>
          <p:cNvSpPr txBox="1"/>
          <p:nvPr>
            <p:ph hasCustomPrompt="1" type="title"/>
          </p:nvPr>
        </p:nvSpPr>
        <p:spPr>
          <a:xfrm>
            <a:off x="342870" y="1671478"/>
            <a:ext cx="9372600" cy="2967000"/>
          </a:xfrm>
          <a:prstGeom prst="rect">
            <a:avLst/>
          </a:prstGeom>
          <a:noFill/>
          <a:ln>
            <a:noFill/>
          </a:ln>
        </p:spPr>
        <p:txBody>
          <a:bodyPr anchorCtr="0" anchor="b" bIns="113100" lIns="113100" spcFirstLastPara="1" rIns="113100" wrap="square" tIns="1131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800"/>
              <a:buNone/>
              <a:defRPr sz="14800"/>
            </a:lvl9pPr>
          </a:lstStyle>
          <a:p>
            <a:r>
              <a:t>xx%</a:t>
            </a:r>
          </a:p>
        </p:txBody>
      </p:sp>
      <p:sp>
        <p:nvSpPr>
          <p:cNvPr id="46" name="Google Shape;46;p17"/>
          <p:cNvSpPr txBox="1"/>
          <p:nvPr>
            <p:ph idx="1" type="body"/>
          </p:nvPr>
        </p:nvSpPr>
        <p:spPr>
          <a:xfrm>
            <a:off x="342870" y="4763362"/>
            <a:ext cx="9372600" cy="1965600"/>
          </a:xfrm>
          <a:prstGeom prst="rect">
            <a:avLst/>
          </a:prstGeom>
          <a:noFill/>
          <a:ln>
            <a:noFill/>
          </a:ln>
        </p:spPr>
        <p:txBody>
          <a:bodyPr anchorCtr="0" anchor="t" bIns="113100" lIns="113100" spcFirstLastPara="1" rIns="113100" wrap="square" tIns="113100">
            <a:normAutofit/>
          </a:bodyPr>
          <a:lstStyle>
            <a:lvl1pPr indent="-3683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indent="-33655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2pPr>
            <a:lvl3pPr indent="-33655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3pPr>
            <a:lvl4pPr indent="-33655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4pPr>
            <a:lvl5pPr indent="-33655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5pPr>
            <a:lvl6pPr indent="-33655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6pPr>
            <a:lvl7pPr indent="-33655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  <a:defRPr/>
            </a:lvl7pPr>
            <a:lvl8pPr indent="-33655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○"/>
              <a:defRPr/>
            </a:lvl8pPr>
            <a:lvl9pPr indent="-33655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■"/>
              <a:defRPr/>
            </a:lvl9pPr>
          </a:lstStyle>
          <a:p/>
        </p:txBody>
      </p:sp>
      <p:sp>
        <p:nvSpPr>
          <p:cNvPr id="47" name="Google Shape;47;p17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3100" lIns="113100" spcFirstLastPara="1" rIns="113100" wrap="square" tIns="1131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8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3100" lIns="113100" spcFirstLastPara="1" rIns="113100" wrap="square" tIns="1131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7"/>
          <p:cNvSpPr txBox="1"/>
          <p:nvPr>
            <p:ph type="title"/>
          </p:nvPr>
        </p:nvSpPr>
        <p:spPr>
          <a:xfrm>
            <a:off x="342870" y="672482"/>
            <a:ext cx="9372600" cy="8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113100" lIns="113100" spcFirstLastPara="1" rIns="113100" wrap="square" tIns="11310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  <a:defRPr b="0" i="0" sz="3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  <a:defRPr b="0" i="0" sz="3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  <a:defRPr b="0" i="0" sz="3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  <a:defRPr b="0" i="0" sz="3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  <a:defRPr b="0" i="0" sz="3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  <a:defRPr b="0" i="0" sz="3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  <a:defRPr b="0" i="0" sz="3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  <a:defRPr b="0" i="0" sz="3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  <a:defRPr b="0" i="0" sz="3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7"/>
          <p:cNvSpPr txBox="1"/>
          <p:nvPr>
            <p:ph idx="1" type="body"/>
          </p:nvPr>
        </p:nvSpPr>
        <p:spPr>
          <a:xfrm>
            <a:off x="342870" y="1741518"/>
            <a:ext cx="9372600" cy="51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113100" lIns="113100" spcFirstLastPara="1" rIns="113100" wrap="square" tIns="113100">
            <a:normAutofit/>
          </a:bodyPr>
          <a:lstStyle>
            <a:lvl1pPr indent="-3683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Arial"/>
              <a:buChar char="●"/>
              <a:defRPr b="0" i="0" sz="2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655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Arial"/>
              <a:buChar char="○"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655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Arial"/>
              <a:buChar char="■"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655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Arial"/>
              <a:buChar char="●"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655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Arial"/>
              <a:buChar char="○"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3655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Arial"/>
              <a:buChar char="■"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3655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Arial"/>
              <a:buChar char="●"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3655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Arial"/>
              <a:buChar char="○"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3655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Arial"/>
              <a:buChar char="■"/>
              <a:defRPr b="0" i="0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7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3100" lIns="113100" spcFirstLastPara="1" rIns="113100" wrap="square" tIns="113100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"/>
          <p:cNvSpPr txBox="1"/>
          <p:nvPr>
            <p:ph type="ctrTitle"/>
          </p:nvPr>
        </p:nvSpPr>
        <p:spPr>
          <a:xfrm>
            <a:off x="342879" y="1125136"/>
            <a:ext cx="9372600" cy="3101700"/>
          </a:xfrm>
          <a:prstGeom prst="rect">
            <a:avLst/>
          </a:prstGeom>
          <a:noFill/>
          <a:ln>
            <a:noFill/>
          </a:ln>
        </p:spPr>
        <p:txBody>
          <a:bodyPr anchorCtr="0" anchor="b" bIns="113100" lIns="113100" spcFirstLastPara="1" rIns="113100" wrap="square" tIns="1131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</a:pPr>
            <a:r>
              <a:rPr lang="en" sz="5800"/>
              <a:t>Healthy, Band Aid, Surgery</a:t>
            </a:r>
            <a:endParaRPr sz="5800"/>
          </a:p>
        </p:txBody>
      </p:sp>
      <p:sp>
        <p:nvSpPr>
          <p:cNvPr id="55" name="Google Shape;55;p1"/>
          <p:cNvSpPr txBox="1"/>
          <p:nvPr>
            <p:ph idx="1" type="subTitle"/>
          </p:nvPr>
        </p:nvSpPr>
        <p:spPr>
          <a:xfrm>
            <a:off x="342870" y="4282678"/>
            <a:ext cx="9372600" cy="1197600"/>
          </a:xfrm>
          <a:prstGeom prst="rect">
            <a:avLst/>
          </a:prstGeom>
          <a:noFill/>
          <a:ln>
            <a:noFill/>
          </a:ln>
        </p:spPr>
        <p:txBody>
          <a:bodyPr anchorCtr="0" anchor="t" bIns="113100" lIns="113100" spcFirstLastPara="1" rIns="113100" wrap="square" tIns="1131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"/>
              <a:t>Reflection Game</a:t>
            </a:r>
            <a:endParaRPr/>
          </a:p>
        </p:txBody>
      </p:sp>
      <p:pic>
        <p:nvPicPr>
          <p:cNvPr id="56" name="Google Shape;56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2875" y="6717600"/>
            <a:ext cx="1767500" cy="61840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"/>
          <p:cNvSpPr txBox="1"/>
          <p:nvPr/>
        </p:nvSpPr>
        <p:spPr>
          <a:xfrm>
            <a:off x="2264800" y="6845900"/>
            <a:ext cx="4066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work is licensed under a CC BY 4.0 license.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"/>
          <p:cNvSpPr txBox="1"/>
          <p:nvPr>
            <p:ph type="title"/>
          </p:nvPr>
        </p:nvSpPr>
        <p:spPr>
          <a:xfrm>
            <a:off x="342870" y="1510682"/>
            <a:ext cx="9372600" cy="8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113100" lIns="113100" spcFirstLastPara="1" rIns="113100" wrap="square" tIns="1131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"/>
              <a:t>Example Reflective Prompts </a:t>
            </a:r>
            <a:endParaRPr/>
          </a:p>
        </p:txBody>
      </p:sp>
      <p:sp>
        <p:nvSpPr>
          <p:cNvPr id="63" name="Google Shape;63;p2"/>
          <p:cNvSpPr txBox="1"/>
          <p:nvPr>
            <p:ph idx="1" type="body"/>
          </p:nvPr>
        </p:nvSpPr>
        <p:spPr>
          <a:xfrm>
            <a:off x="342870" y="2579718"/>
            <a:ext cx="4399800" cy="51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113100" lIns="113100" spcFirstLastPara="1" rIns="113100" wrap="square" tIns="11310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</a:pPr>
            <a:r>
              <a:rPr b="1" lang="en"/>
              <a:t>Questions</a:t>
            </a:r>
            <a:r>
              <a:rPr lang="en"/>
              <a:t>- cards respond to the “healthiness” </a:t>
            </a:r>
            <a:endParaRPr/>
          </a:p>
          <a:p>
            <a:pPr indent="-336550" lvl="0" marL="457200" rtl="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SzPts val="1700"/>
              <a:buChar char="●"/>
            </a:pPr>
            <a:r>
              <a:rPr lang="en"/>
              <a:t>Did we use effective communication?</a:t>
            </a:r>
            <a:endParaRPr/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/>
              <a:t>Did our introduction effectively communicate the goals of the activity?</a:t>
            </a:r>
            <a:endParaRPr/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/>
              <a:t>Did participants feel empowered to use the materials and tools provided?</a:t>
            </a:r>
            <a:endParaRPr/>
          </a:p>
          <a:p>
            <a:pPr indent="0" lvl="0" marL="457200" rtl="0" algn="l">
              <a:lnSpc>
                <a:spcPct val="115000"/>
              </a:lnSpc>
              <a:spcBef>
                <a:spcPts val="1500"/>
              </a:spcBef>
              <a:spcAft>
                <a:spcPts val="1500"/>
              </a:spcAft>
              <a:buSzPts val="1700"/>
              <a:buNone/>
            </a:pPr>
            <a:r>
              <a:t/>
            </a:r>
            <a:endParaRPr/>
          </a:p>
        </p:txBody>
      </p:sp>
      <p:sp>
        <p:nvSpPr>
          <p:cNvPr id="64" name="Google Shape;64;p2"/>
          <p:cNvSpPr txBox="1"/>
          <p:nvPr>
            <p:ph idx="2" type="body"/>
          </p:nvPr>
        </p:nvSpPr>
        <p:spPr>
          <a:xfrm>
            <a:off x="5315640" y="2579718"/>
            <a:ext cx="4399800" cy="51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113100" lIns="113100" spcFirstLastPara="1" rIns="113100" wrap="square" tIns="11310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</a:pPr>
            <a:r>
              <a:rPr b="1" lang="en"/>
              <a:t>Statements</a:t>
            </a:r>
            <a:r>
              <a:rPr lang="en"/>
              <a:t>- cards are a spectrum of agreeing or disagreeing with the statement</a:t>
            </a:r>
            <a:endParaRPr/>
          </a:p>
          <a:p>
            <a:pPr indent="-336550" lvl="0" marL="457200" rtl="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SzPts val="1700"/>
              <a:buChar char="●"/>
            </a:pPr>
            <a:r>
              <a:rPr lang="en"/>
              <a:t>Our communication was fluid and everyone was on the same page </a:t>
            </a:r>
            <a:endParaRPr/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/>
              <a:t>Our introduction to the activity effectively communicated our goals </a:t>
            </a:r>
            <a:endParaRPr/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/>
              <a:t>Participants felt empowered to use materials and tools provided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"/>
          <p:cNvSpPr/>
          <p:nvPr/>
        </p:nvSpPr>
        <p:spPr>
          <a:xfrm>
            <a:off x="399700" y="741675"/>
            <a:ext cx="3063300" cy="30618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p3"/>
          <p:cNvSpPr/>
          <p:nvPr/>
        </p:nvSpPr>
        <p:spPr>
          <a:xfrm>
            <a:off x="3600100" y="741675"/>
            <a:ext cx="3063300" cy="30618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p3"/>
          <p:cNvSpPr/>
          <p:nvPr/>
        </p:nvSpPr>
        <p:spPr>
          <a:xfrm>
            <a:off x="6800500" y="741675"/>
            <a:ext cx="3063300" cy="30618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3"/>
          <p:cNvSpPr/>
          <p:nvPr/>
        </p:nvSpPr>
        <p:spPr>
          <a:xfrm>
            <a:off x="399700" y="4018275"/>
            <a:ext cx="3063300" cy="30618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p3"/>
          <p:cNvSpPr/>
          <p:nvPr/>
        </p:nvSpPr>
        <p:spPr>
          <a:xfrm>
            <a:off x="3600100" y="4018275"/>
            <a:ext cx="3063300" cy="30618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" name="Google Shape;74;p3"/>
          <p:cNvSpPr/>
          <p:nvPr/>
        </p:nvSpPr>
        <p:spPr>
          <a:xfrm>
            <a:off x="6800500" y="4018275"/>
            <a:ext cx="3063300" cy="30618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5" name="Google Shape;75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2800" y="1074014"/>
            <a:ext cx="2397100" cy="2397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30650" y="1074002"/>
            <a:ext cx="2397100" cy="2397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74725" y="1074014"/>
            <a:ext cx="2397100" cy="2397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32800" y="4350614"/>
            <a:ext cx="2397100" cy="2397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30650" y="4350602"/>
            <a:ext cx="2397100" cy="2397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74725" y="4350614"/>
            <a:ext cx="2397100" cy="2397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4"/>
          <p:cNvSpPr/>
          <p:nvPr/>
        </p:nvSpPr>
        <p:spPr>
          <a:xfrm>
            <a:off x="399700" y="741675"/>
            <a:ext cx="3063300" cy="30618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6" name="Google Shape;86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1903" y="922738"/>
            <a:ext cx="2734106" cy="2734106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21770" y="757863"/>
            <a:ext cx="2854115" cy="285411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32102" y="817875"/>
            <a:ext cx="2734106" cy="2734106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1903" y="4089188"/>
            <a:ext cx="2734106" cy="2734106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81777" y="4218038"/>
            <a:ext cx="2734106" cy="2734106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32102" y="4089188"/>
            <a:ext cx="2734106" cy="2734106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4"/>
          <p:cNvSpPr/>
          <p:nvPr/>
        </p:nvSpPr>
        <p:spPr>
          <a:xfrm>
            <a:off x="3600100" y="741675"/>
            <a:ext cx="3063300" cy="30618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4"/>
          <p:cNvSpPr/>
          <p:nvPr/>
        </p:nvSpPr>
        <p:spPr>
          <a:xfrm>
            <a:off x="6800500" y="741675"/>
            <a:ext cx="3063300" cy="30618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4"/>
          <p:cNvSpPr/>
          <p:nvPr/>
        </p:nvSpPr>
        <p:spPr>
          <a:xfrm>
            <a:off x="399700" y="4018275"/>
            <a:ext cx="3063300" cy="30618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4"/>
          <p:cNvSpPr/>
          <p:nvPr/>
        </p:nvSpPr>
        <p:spPr>
          <a:xfrm>
            <a:off x="3600100" y="4018275"/>
            <a:ext cx="3063300" cy="30618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4"/>
          <p:cNvSpPr/>
          <p:nvPr/>
        </p:nvSpPr>
        <p:spPr>
          <a:xfrm>
            <a:off x="6800500" y="4018275"/>
            <a:ext cx="3063300" cy="30618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5"/>
          <p:cNvSpPr/>
          <p:nvPr/>
        </p:nvSpPr>
        <p:spPr>
          <a:xfrm>
            <a:off x="399700" y="741675"/>
            <a:ext cx="3063300" cy="30618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2" name="Google Shape;102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0827" y="782036"/>
            <a:ext cx="2981050" cy="2981084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5"/>
          <p:cNvSpPr/>
          <p:nvPr/>
        </p:nvSpPr>
        <p:spPr>
          <a:xfrm>
            <a:off x="3600100" y="741675"/>
            <a:ext cx="3063300" cy="30618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5"/>
          <p:cNvSpPr/>
          <p:nvPr/>
        </p:nvSpPr>
        <p:spPr>
          <a:xfrm>
            <a:off x="6800500" y="741675"/>
            <a:ext cx="3063300" cy="30618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5"/>
          <p:cNvSpPr/>
          <p:nvPr/>
        </p:nvSpPr>
        <p:spPr>
          <a:xfrm>
            <a:off x="399700" y="4018275"/>
            <a:ext cx="3063300" cy="30618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5"/>
          <p:cNvSpPr/>
          <p:nvPr/>
        </p:nvSpPr>
        <p:spPr>
          <a:xfrm>
            <a:off x="3600100" y="4018275"/>
            <a:ext cx="3063300" cy="30618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5"/>
          <p:cNvSpPr/>
          <p:nvPr/>
        </p:nvSpPr>
        <p:spPr>
          <a:xfrm>
            <a:off x="6800500" y="4018275"/>
            <a:ext cx="3063300" cy="30618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8" name="Google Shape;108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41227" y="782036"/>
            <a:ext cx="2981050" cy="29810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41627" y="782036"/>
            <a:ext cx="2981050" cy="29810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0827" y="4058636"/>
            <a:ext cx="2981050" cy="29810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41227" y="4058636"/>
            <a:ext cx="2981050" cy="29810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41627" y="4058636"/>
            <a:ext cx="2981050" cy="29810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6"/>
          <p:cNvSpPr/>
          <p:nvPr/>
        </p:nvSpPr>
        <p:spPr>
          <a:xfrm>
            <a:off x="399700" y="741675"/>
            <a:ext cx="3063300" cy="30618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6"/>
          <p:cNvSpPr/>
          <p:nvPr/>
        </p:nvSpPr>
        <p:spPr>
          <a:xfrm>
            <a:off x="3600100" y="741675"/>
            <a:ext cx="3063300" cy="30618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6"/>
          <p:cNvSpPr/>
          <p:nvPr/>
        </p:nvSpPr>
        <p:spPr>
          <a:xfrm>
            <a:off x="6800500" y="741675"/>
            <a:ext cx="3063300" cy="30618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6"/>
          <p:cNvSpPr/>
          <p:nvPr/>
        </p:nvSpPr>
        <p:spPr>
          <a:xfrm>
            <a:off x="399700" y="4018275"/>
            <a:ext cx="3063300" cy="30618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6"/>
          <p:cNvSpPr/>
          <p:nvPr/>
        </p:nvSpPr>
        <p:spPr>
          <a:xfrm>
            <a:off x="3600100" y="4018275"/>
            <a:ext cx="3063300" cy="30618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6"/>
          <p:cNvSpPr/>
          <p:nvPr/>
        </p:nvSpPr>
        <p:spPr>
          <a:xfrm>
            <a:off x="6800500" y="4018275"/>
            <a:ext cx="3063300" cy="30618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