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5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embeddedFontLst>
    <p:embeddedFont>
      <p:font typeface="Roboto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oboto-regular.fntdata"/><Relationship Id="rId10" Type="http://schemas.openxmlformats.org/officeDocument/2006/relationships/slide" Target="slides/slide5.xml"/><Relationship Id="rId13" Type="http://schemas.openxmlformats.org/officeDocument/2006/relationships/font" Target="fonts/Roboto-italic.fntdata"/><Relationship Id="rId12" Type="http://schemas.openxmlformats.org/officeDocument/2006/relationships/font" Target="fonts/Roboto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font" Target="fonts/Roboto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behance.net/gallery/361396/TopshopIncuPaperform" TargetMode="External"/><Relationship Id="rId3" Type="http://schemas.openxmlformats.org/officeDocument/2006/relationships/hyperlink" Target="https://feltmagnet.com/crafts/Mad-Hatter-of-Loveland-Colorado-Alice-in-Wonderland-Design-Top-Hat-Illustrated-step-by-step-Up-cycled-materials" TargetMode="External"/><Relationship Id="rId4" Type="http://schemas.openxmlformats.org/officeDocument/2006/relationships/hyperlink" Target="https://www.marthastewart.com/265515/paper-wigs" TargetMode="External"/><Relationship Id="rId5" Type="http://schemas.openxmlformats.org/officeDocument/2006/relationships/hyperlink" Target="https://ntanos.co.uk/collections/carnival-of-venice-masks/products/blast-mask-easy-low-poly-polygon-mask-pdf-download" TargetMode="External"/><Relationship Id="rId6" Type="http://schemas.openxmlformats.org/officeDocument/2006/relationships/hyperlink" Target="https://www.zygotebrowndesigns.com/post/2016/08/27/cardboard-viking-helmet-with-horns" TargetMode="External"/><Relationship Id="rId7" Type="http://schemas.openxmlformats.org/officeDocument/2006/relationships/hyperlink" Target="https://internationalelfservice.com/how-to-make-a-fairy-snow-queen-crown/" TargetMode="Externa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1f173fb2323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1f173fb2323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1f173fb2323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1f173fb2323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1f173fb2323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1f173fb2323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Set up the feeling of failure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Failure “friendliness”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Learner: uncertainty, but very low stakes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Oh, ok, this is boring,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Facilitator</a:t>
            </a:r>
            <a:r>
              <a:rPr lang="en"/>
              <a:t>: motivation,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Set up for different kinds of success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Freedom within well defined boundaries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18988dc267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18988dc267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Photo Sources: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https://www.behance.net/gallery/361396/TopshopIncuPaperform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https://feltmagnet.com/crafts/Mad-Hatter-of-Loveland-Colorado-Alice-in-Wonderland-Design-Top-Hat-Illustrated-step-by-step-Up-cycled-materials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4"/>
              </a:rPr>
              <a:t>https://www.marthastewart.com/265515/paper-wigs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5"/>
              </a:rPr>
              <a:t>https://ntanos.co.uk/collections/carnival-of-venice-masks/products/blast-mask-easy-low-poly-polygon-mask-pdf-download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6"/>
              </a:rPr>
              <a:t>https://www.zygotebrowndesigns.com/post/2016/08/27/cardboard-viking-helmet-with-horns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7"/>
              </a:rPr>
              <a:t>https://internationalelfservice.com/how-to-make-a-fairy-snow-queen-crown/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2226d5990b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2226d5990b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_HEADER_1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3"/>
          <p:cNvSpPr txBox="1"/>
          <p:nvPr>
            <p:ph type="title"/>
          </p:nvPr>
        </p:nvSpPr>
        <p:spPr>
          <a:xfrm>
            <a:off x="623888" y="1282304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83" name="Google Shape;83;p13"/>
          <p:cNvSpPr txBox="1"/>
          <p:nvPr>
            <p:ph idx="1" type="body"/>
          </p:nvPr>
        </p:nvSpPr>
        <p:spPr>
          <a:xfrm>
            <a:off x="623888" y="3442097"/>
            <a:ext cx="7886700" cy="11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84" name="Google Shape;84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85" name="Google Shape;85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86" name="Google Shape;86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 1">
  <p:cSld name="CAPTION_ONLY_1">
    <p:bg>
      <p:bgPr>
        <a:solidFill>
          <a:schemeClr val="lt2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" name="Google Shape;88;p14"/>
          <p:cNvGrpSpPr/>
          <p:nvPr/>
        </p:nvGrpSpPr>
        <p:grpSpPr>
          <a:xfrm>
            <a:off x="173698" y="379214"/>
            <a:ext cx="8757556" cy="4515177"/>
            <a:chOff x="43474" y="75348"/>
            <a:chExt cx="8757556" cy="4515177"/>
          </a:xfrm>
        </p:grpSpPr>
        <p:sp>
          <p:nvSpPr>
            <p:cNvPr id="89" name="Google Shape;89;p14"/>
            <p:cNvSpPr/>
            <p:nvPr/>
          </p:nvSpPr>
          <p:spPr>
            <a:xfrm>
              <a:off x="2290718" y="884805"/>
              <a:ext cx="162328" cy="212910"/>
            </a:xfrm>
            <a:custGeom>
              <a:rect b="b" l="l" r="r" t="t"/>
              <a:pathLst>
                <a:path extrusionOk="0" h="2079" w="1847">
                  <a:moveTo>
                    <a:pt x="919" y="1"/>
                  </a:moveTo>
                  <a:cubicBezTo>
                    <a:pt x="812" y="1"/>
                    <a:pt x="716" y="349"/>
                    <a:pt x="687" y="803"/>
                  </a:cubicBezTo>
                  <a:cubicBezTo>
                    <a:pt x="290" y="832"/>
                    <a:pt x="1" y="928"/>
                    <a:pt x="1" y="1035"/>
                  </a:cubicBezTo>
                  <a:cubicBezTo>
                    <a:pt x="1" y="1151"/>
                    <a:pt x="290" y="1247"/>
                    <a:pt x="687" y="1276"/>
                  </a:cubicBezTo>
                  <a:cubicBezTo>
                    <a:pt x="716" y="1730"/>
                    <a:pt x="812" y="2078"/>
                    <a:pt x="919" y="2078"/>
                  </a:cubicBezTo>
                  <a:cubicBezTo>
                    <a:pt x="1035" y="2078"/>
                    <a:pt x="1131" y="1730"/>
                    <a:pt x="1160" y="1276"/>
                  </a:cubicBezTo>
                  <a:cubicBezTo>
                    <a:pt x="1556" y="1247"/>
                    <a:pt x="1846" y="1151"/>
                    <a:pt x="1846" y="1035"/>
                  </a:cubicBezTo>
                  <a:cubicBezTo>
                    <a:pt x="1846" y="928"/>
                    <a:pt x="1556" y="832"/>
                    <a:pt x="1160" y="803"/>
                  </a:cubicBezTo>
                  <a:cubicBezTo>
                    <a:pt x="1131" y="349"/>
                    <a:pt x="1035" y="1"/>
                    <a:pt x="919" y="1"/>
                  </a:cubicBezTo>
                  <a:close/>
                </a:path>
              </a:pathLst>
            </a:custGeom>
            <a:solidFill>
              <a:srgbClr val="CEE8E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4"/>
            <p:cNvSpPr/>
            <p:nvPr/>
          </p:nvSpPr>
          <p:spPr>
            <a:xfrm>
              <a:off x="43474" y="2602759"/>
              <a:ext cx="162328" cy="212910"/>
            </a:xfrm>
            <a:custGeom>
              <a:rect b="b" l="l" r="r" t="t"/>
              <a:pathLst>
                <a:path extrusionOk="0" h="2079" w="1847">
                  <a:moveTo>
                    <a:pt x="919" y="0"/>
                  </a:moveTo>
                  <a:cubicBezTo>
                    <a:pt x="813" y="0"/>
                    <a:pt x="716" y="348"/>
                    <a:pt x="687" y="812"/>
                  </a:cubicBezTo>
                  <a:cubicBezTo>
                    <a:pt x="291" y="832"/>
                    <a:pt x="1" y="928"/>
                    <a:pt x="1" y="1044"/>
                  </a:cubicBezTo>
                  <a:cubicBezTo>
                    <a:pt x="1" y="1150"/>
                    <a:pt x="291" y="1247"/>
                    <a:pt x="687" y="1276"/>
                  </a:cubicBezTo>
                  <a:cubicBezTo>
                    <a:pt x="716" y="1740"/>
                    <a:pt x="813" y="2078"/>
                    <a:pt x="919" y="2078"/>
                  </a:cubicBezTo>
                  <a:cubicBezTo>
                    <a:pt x="1035" y="2078"/>
                    <a:pt x="1132" y="1740"/>
                    <a:pt x="1161" y="1276"/>
                  </a:cubicBezTo>
                  <a:cubicBezTo>
                    <a:pt x="1557" y="1247"/>
                    <a:pt x="1847" y="1150"/>
                    <a:pt x="1847" y="1044"/>
                  </a:cubicBezTo>
                  <a:cubicBezTo>
                    <a:pt x="1847" y="928"/>
                    <a:pt x="1557" y="832"/>
                    <a:pt x="1161" y="812"/>
                  </a:cubicBezTo>
                  <a:cubicBezTo>
                    <a:pt x="1132" y="348"/>
                    <a:pt x="1035" y="0"/>
                    <a:pt x="919" y="0"/>
                  </a:cubicBezTo>
                  <a:close/>
                </a:path>
              </a:pathLst>
            </a:custGeom>
            <a:solidFill>
              <a:srgbClr val="CEE8E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4"/>
            <p:cNvSpPr/>
            <p:nvPr/>
          </p:nvSpPr>
          <p:spPr>
            <a:xfrm>
              <a:off x="6183208" y="75348"/>
              <a:ext cx="209875" cy="275176"/>
            </a:xfrm>
            <a:custGeom>
              <a:rect b="b" l="l" r="r" t="t"/>
              <a:pathLst>
                <a:path extrusionOk="0" h="2687" w="2388">
                  <a:moveTo>
                    <a:pt x="1199" y="0"/>
                  </a:moveTo>
                  <a:cubicBezTo>
                    <a:pt x="1054" y="0"/>
                    <a:pt x="928" y="445"/>
                    <a:pt x="899" y="1044"/>
                  </a:cubicBezTo>
                  <a:cubicBezTo>
                    <a:pt x="387" y="1073"/>
                    <a:pt x="0" y="1199"/>
                    <a:pt x="0" y="1344"/>
                  </a:cubicBezTo>
                  <a:cubicBezTo>
                    <a:pt x="0" y="1489"/>
                    <a:pt x="387" y="1605"/>
                    <a:pt x="899" y="1643"/>
                  </a:cubicBezTo>
                  <a:cubicBezTo>
                    <a:pt x="928" y="2242"/>
                    <a:pt x="1054" y="2687"/>
                    <a:pt x="1199" y="2687"/>
                  </a:cubicBezTo>
                  <a:cubicBezTo>
                    <a:pt x="1344" y="2687"/>
                    <a:pt x="1469" y="2242"/>
                    <a:pt x="1498" y="1643"/>
                  </a:cubicBezTo>
                  <a:cubicBezTo>
                    <a:pt x="2010" y="1605"/>
                    <a:pt x="2387" y="1489"/>
                    <a:pt x="2387" y="1344"/>
                  </a:cubicBezTo>
                  <a:cubicBezTo>
                    <a:pt x="2387" y="1199"/>
                    <a:pt x="2010" y="1073"/>
                    <a:pt x="1498" y="1044"/>
                  </a:cubicBezTo>
                  <a:cubicBezTo>
                    <a:pt x="1469" y="435"/>
                    <a:pt x="1344" y="0"/>
                    <a:pt x="1199" y="0"/>
                  </a:cubicBezTo>
                  <a:close/>
                </a:path>
              </a:pathLst>
            </a:custGeom>
            <a:solidFill>
              <a:srgbClr val="CEE8E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4"/>
            <p:cNvSpPr/>
            <p:nvPr/>
          </p:nvSpPr>
          <p:spPr>
            <a:xfrm>
              <a:off x="8591155" y="1426481"/>
              <a:ext cx="209875" cy="275176"/>
            </a:xfrm>
            <a:custGeom>
              <a:rect b="b" l="l" r="r" t="t"/>
              <a:pathLst>
                <a:path extrusionOk="0" h="2687" w="2388">
                  <a:moveTo>
                    <a:pt x="1199" y="0"/>
                  </a:moveTo>
                  <a:cubicBezTo>
                    <a:pt x="1044" y="0"/>
                    <a:pt x="928" y="445"/>
                    <a:pt x="899" y="1044"/>
                  </a:cubicBezTo>
                  <a:cubicBezTo>
                    <a:pt x="387" y="1073"/>
                    <a:pt x="1" y="1199"/>
                    <a:pt x="1" y="1344"/>
                  </a:cubicBezTo>
                  <a:cubicBezTo>
                    <a:pt x="1" y="1479"/>
                    <a:pt x="387" y="1605"/>
                    <a:pt x="899" y="1643"/>
                  </a:cubicBezTo>
                  <a:cubicBezTo>
                    <a:pt x="928" y="2242"/>
                    <a:pt x="1054" y="2687"/>
                    <a:pt x="1199" y="2687"/>
                  </a:cubicBezTo>
                  <a:cubicBezTo>
                    <a:pt x="1344" y="2687"/>
                    <a:pt x="1470" y="2242"/>
                    <a:pt x="1499" y="1643"/>
                  </a:cubicBezTo>
                  <a:cubicBezTo>
                    <a:pt x="2011" y="1605"/>
                    <a:pt x="2388" y="1479"/>
                    <a:pt x="2388" y="1344"/>
                  </a:cubicBezTo>
                  <a:cubicBezTo>
                    <a:pt x="2388" y="1199"/>
                    <a:pt x="2011" y="1073"/>
                    <a:pt x="1499" y="1044"/>
                  </a:cubicBezTo>
                  <a:cubicBezTo>
                    <a:pt x="1470" y="435"/>
                    <a:pt x="1344" y="0"/>
                    <a:pt x="1199" y="0"/>
                  </a:cubicBezTo>
                  <a:close/>
                </a:path>
              </a:pathLst>
            </a:custGeom>
            <a:solidFill>
              <a:srgbClr val="CEE8E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4"/>
            <p:cNvSpPr/>
            <p:nvPr/>
          </p:nvSpPr>
          <p:spPr>
            <a:xfrm>
              <a:off x="1813625" y="192710"/>
              <a:ext cx="209875" cy="275176"/>
            </a:xfrm>
            <a:custGeom>
              <a:rect b="b" l="l" r="r" t="t"/>
              <a:pathLst>
                <a:path extrusionOk="0" h="2687" w="2388">
                  <a:moveTo>
                    <a:pt x="1190" y="0"/>
                  </a:moveTo>
                  <a:cubicBezTo>
                    <a:pt x="1045" y="0"/>
                    <a:pt x="919" y="445"/>
                    <a:pt x="890" y="1044"/>
                  </a:cubicBezTo>
                  <a:cubicBezTo>
                    <a:pt x="378" y="1073"/>
                    <a:pt x="1" y="1198"/>
                    <a:pt x="1" y="1343"/>
                  </a:cubicBezTo>
                  <a:cubicBezTo>
                    <a:pt x="1" y="1488"/>
                    <a:pt x="378" y="1604"/>
                    <a:pt x="890" y="1643"/>
                  </a:cubicBezTo>
                  <a:cubicBezTo>
                    <a:pt x="919" y="2252"/>
                    <a:pt x="1045" y="2687"/>
                    <a:pt x="1190" y="2687"/>
                  </a:cubicBezTo>
                  <a:cubicBezTo>
                    <a:pt x="1344" y="2687"/>
                    <a:pt x="1460" y="2242"/>
                    <a:pt x="1499" y="1643"/>
                  </a:cubicBezTo>
                  <a:cubicBezTo>
                    <a:pt x="2011" y="1604"/>
                    <a:pt x="2388" y="1488"/>
                    <a:pt x="2388" y="1343"/>
                  </a:cubicBezTo>
                  <a:cubicBezTo>
                    <a:pt x="2388" y="1198"/>
                    <a:pt x="2011" y="1073"/>
                    <a:pt x="1499" y="1044"/>
                  </a:cubicBezTo>
                  <a:cubicBezTo>
                    <a:pt x="1460" y="435"/>
                    <a:pt x="1344" y="0"/>
                    <a:pt x="1190" y="0"/>
                  </a:cubicBezTo>
                  <a:close/>
                </a:path>
              </a:pathLst>
            </a:custGeom>
            <a:solidFill>
              <a:srgbClr val="CEE8E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4"/>
            <p:cNvSpPr/>
            <p:nvPr/>
          </p:nvSpPr>
          <p:spPr>
            <a:xfrm>
              <a:off x="746050" y="4446024"/>
              <a:ext cx="110475" cy="144501"/>
            </a:xfrm>
            <a:custGeom>
              <a:rect b="b" l="l" r="r" t="t"/>
              <a:pathLst>
                <a:path extrusionOk="0" h="1411" w="1257">
                  <a:moveTo>
                    <a:pt x="628" y="0"/>
                  </a:moveTo>
                  <a:cubicBezTo>
                    <a:pt x="551" y="0"/>
                    <a:pt x="483" y="232"/>
                    <a:pt x="474" y="551"/>
                  </a:cubicBezTo>
                  <a:cubicBezTo>
                    <a:pt x="203" y="570"/>
                    <a:pt x="0" y="628"/>
                    <a:pt x="0" y="706"/>
                  </a:cubicBezTo>
                  <a:cubicBezTo>
                    <a:pt x="0" y="783"/>
                    <a:pt x="203" y="850"/>
                    <a:pt x="474" y="860"/>
                  </a:cubicBezTo>
                  <a:cubicBezTo>
                    <a:pt x="483" y="1179"/>
                    <a:pt x="551" y="1411"/>
                    <a:pt x="628" y="1411"/>
                  </a:cubicBezTo>
                  <a:cubicBezTo>
                    <a:pt x="706" y="1411"/>
                    <a:pt x="773" y="1169"/>
                    <a:pt x="793" y="860"/>
                  </a:cubicBezTo>
                  <a:cubicBezTo>
                    <a:pt x="1063" y="850"/>
                    <a:pt x="1257" y="783"/>
                    <a:pt x="1257" y="706"/>
                  </a:cubicBezTo>
                  <a:cubicBezTo>
                    <a:pt x="1257" y="628"/>
                    <a:pt x="1063" y="561"/>
                    <a:pt x="793" y="551"/>
                  </a:cubicBezTo>
                  <a:cubicBezTo>
                    <a:pt x="773" y="232"/>
                    <a:pt x="706" y="0"/>
                    <a:pt x="628" y="0"/>
                  </a:cubicBezTo>
                  <a:close/>
                </a:path>
              </a:pathLst>
            </a:custGeom>
            <a:solidFill>
              <a:srgbClr val="CEE8E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4"/>
            <p:cNvSpPr/>
            <p:nvPr/>
          </p:nvSpPr>
          <p:spPr>
            <a:xfrm>
              <a:off x="1285111" y="1229225"/>
              <a:ext cx="110475" cy="145627"/>
            </a:xfrm>
            <a:custGeom>
              <a:rect b="b" l="l" r="r" t="t"/>
              <a:pathLst>
                <a:path extrusionOk="0" h="1422" w="1257">
                  <a:moveTo>
                    <a:pt x="628" y="1"/>
                  </a:moveTo>
                  <a:cubicBezTo>
                    <a:pt x="551" y="1"/>
                    <a:pt x="483" y="243"/>
                    <a:pt x="474" y="552"/>
                  </a:cubicBezTo>
                  <a:cubicBezTo>
                    <a:pt x="203" y="571"/>
                    <a:pt x="0" y="639"/>
                    <a:pt x="0" y="706"/>
                  </a:cubicBezTo>
                  <a:cubicBezTo>
                    <a:pt x="0" y="784"/>
                    <a:pt x="203" y="851"/>
                    <a:pt x="474" y="871"/>
                  </a:cubicBezTo>
                  <a:cubicBezTo>
                    <a:pt x="483" y="1180"/>
                    <a:pt x="551" y="1422"/>
                    <a:pt x="628" y="1422"/>
                  </a:cubicBezTo>
                  <a:cubicBezTo>
                    <a:pt x="706" y="1422"/>
                    <a:pt x="773" y="1180"/>
                    <a:pt x="793" y="871"/>
                  </a:cubicBezTo>
                  <a:cubicBezTo>
                    <a:pt x="1054" y="851"/>
                    <a:pt x="1257" y="793"/>
                    <a:pt x="1257" y="706"/>
                  </a:cubicBezTo>
                  <a:cubicBezTo>
                    <a:pt x="1257" y="639"/>
                    <a:pt x="1054" y="571"/>
                    <a:pt x="793" y="552"/>
                  </a:cubicBezTo>
                  <a:cubicBezTo>
                    <a:pt x="773" y="243"/>
                    <a:pt x="706" y="1"/>
                    <a:pt x="628" y="1"/>
                  </a:cubicBezTo>
                  <a:close/>
                </a:path>
              </a:pathLst>
            </a:custGeom>
            <a:solidFill>
              <a:srgbClr val="CEE8E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4"/>
            <p:cNvSpPr/>
            <p:nvPr/>
          </p:nvSpPr>
          <p:spPr>
            <a:xfrm>
              <a:off x="5966302" y="740201"/>
              <a:ext cx="110475" cy="144603"/>
            </a:xfrm>
            <a:custGeom>
              <a:rect b="b" l="l" r="r" t="t"/>
              <a:pathLst>
                <a:path extrusionOk="0" h="1412" w="1257">
                  <a:moveTo>
                    <a:pt x="628" y="1"/>
                  </a:moveTo>
                  <a:cubicBezTo>
                    <a:pt x="551" y="1"/>
                    <a:pt x="493" y="233"/>
                    <a:pt x="474" y="552"/>
                  </a:cubicBezTo>
                  <a:cubicBezTo>
                    <a:pt x="203" y="571"/>
                    <a:pt x="0" y="629"/>
                    <a:pt x="0" y="706"/>
                  </a:cubicBezTo>
                  <a:cubicBezTo>
                    <a:pt x="0" y="784"/>
                    <a:pt x="203" y="851"/>
                    <a:pt x="474" y="870"/>
                  </a:cubicBezTo>
                  <a:cubicBezTo>
                    <a:pt x="493" y="1180"/>
                    <a:pt x="551" y="1412"/>
                    <a:pt x="628" y="1412"/>
                  </a:cubicBezTo>
                  <a:cubicBezTo>
                    <a:pt x="715" y="1412"/>
                    <a:pt x="773" y="1180"/>
                    <a:pt x="792" y="870"/>
                  </a:cubicBezTo>
                  <a:cubicBezTo>
                    <a:pt x="1063" y="851"/>
                    <a:pt x="1256" y="793"/>
                    <a:pt x="1256" y="706"/>
                  </a:cubicBezTo>
                  <a:cubicBezTo>
                    <a:pt x="1256" y="629"/>
                    <a:pt x="1063" y="571"/>
                    <a:pt x="792" y="552"/>
                  </a:cubicBezTo>
                  <a:cubicBezTo>
                    <a:pt x="773" y="233"/>
                    <a:pt x="706" y="1"/>
                    <a:pt x="628" y="1"/>
                  </a:cubicBezTo>
                  <a:close/>
                </a:path>
              </a:pathLst>
            </a:custGeom>
            <a:solidFill>
              <a:srgbClr val="CEE8E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4"/>
            <p:cNvSpPr/>
            <p:nvPr/>
          </p:nvSpPr>
          <p:spPr>
            <a:xfrm>
              <a:off x="7589887" y="3948473"/>
              <a:ext cx="85427" cy="85410"/>
            </a:xfrm>
            <a:custGeom>
              <a:rect b="b" l="l" r="r" t="t"/>
              <a:pathLst>
                <a:path extrusionOk="0" h="834" w="972">
                  <a:moveTo>
                    <a:pt x="543" y="1"/>
                  </a:moveTo>
                  <a:cubicBezTo>
                    <a:pt x="522" y="1"/>
                    <a:pt x="500" y="2"/>
                    <a:pt x="479" y="6"/>
                  </a:cubicBezTo>
                  <a:cubicBezTo>
                    <a:pt x="1" y="61"/>
                    <a:pt x="82" y="833"/>
                    <a:pt x="549" y="833"/>
                  </a:cubicBezTo>
                  <a:cubicBezTo>
                    <a:pt x="573" y="833"/>
                    <a:pt x="598" y="831"/>
                    <a:pt x="624" y="827"/>
                  </a:cubicBezTo>
                  <a:cubicBezTo>
                    <a:pt x="807" y="788"/>
                    <a:pt x="952" y="634"/>
                    <a:pt x="972" y="440"/>
                  </a:cubicBezTo>
                  <a:cubicBezTo>
                    <a:pt x="972" y="192"/>
                    <a:pt x="776" y="1"/>
                    <a:pt x="543" y="1"/>
                  </a:cubicBezTo>
                  <a:close/>
                </a:path>
              </a:pathLst>
            </a:custGeom>
            <a:solidFill>
              <a:srgbClr val="CEE8E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14"/>
            <p:cNvSpPr/>
            <p:nvPr/>
          </p:nvSpPr>
          <p:spPr>
            <a:xfrm>
              <a:off x="4217551" y="3656985"/>
              <a:ext cx="41395" cy="40657"/>
            </a:xfrm>
            <a:custGeom>
              <a:rect b="b" l="l" r="r" t="t"/>
              <a:pathLst>
                <a:path extrusionOk="0" h="397" w="471">
                  <a:moveTo>
                    <a:pt x="273" y="1"/>
                  </a:moveTo>
                  <a:cubicBezTo>
                    <a:pt x="259" y="1"/>
                    <a:pt x="244" y="3"/>
                    <a:pt x="229" y="6"/>
                  </a:cubicBezTo>
                  <a:cubicBezTo>
                    <a:pt x="0" y="24"/>
                    <a:pt x="39" y="397"/>
                    <a:pt x="257" y="397"/>
                  </a:cubicBezTo>
                  <a:cubicBezTo>
                    <a:pt x="269" y="397"/>
                    <a:pt x="282" y="395"/>
                    <a:pt x="296" y="393"/>
                  </a:cubicBezTo>
                  <a:cubicBezTo>
                    <a:pt x="393" y="373"/>
                    <a:pt x="460" y="296"/>
                    <a:pt x="470" y="209"/>
                  </a:cubicBezTo>
                  <a:cubicBezTo>
                    <a:pt x="470" y="90"/>
                    <a:pt x="380" y="1"/>
                    <a:pt x="273" y="1"/>
                  </a:cubicBezTo>
                  <a:close/>
                </a:path>
              </a:pathLst>
            </a:custGeom>
            <a:solidFill>
              <a:srgbClr val="CEE8E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4"/>
            <p:cNvSpPr/>
            <p:nvPr/>
          </p:nvSpPr>
          <p:spPr>
            <a:xfrm>
              <a:off x="4087405" y="2510378"/>
              <a:ext cx="40692" cy="40145"/>
            </a:xfrm>
            <a:custGeom>
              <a:rect b="b" l="l" r="r" t="t"/>
              <a:pathLst>
                <a:path extrusionOk="0" h="392" w="463">
                  <a:moveTo>
                    <a:pt x="261" y="0"/>
                  </a:moveTo>
                  <a:cubicBezTo>
                    <a:pt x="251" y="0"/>
                    <a:pt x="241" y="1"/>
                    <a:pt x="231" y="3"/>
                  </a:cubicBezTo>
                  <a:cubicBezTo>
                    <a:pt x="0" y="21"/>
                    <a:pt x="34" y="392"/>
                    <a:pt x="264" y="392"/>
                  </a:cubicBezTo>
                  <a:cubicBezTo>
                    <a:pt x="275" y="392"/>
                    <a:pt x="287" y="391"/>
                    <a:pt x="299" y="389"/>
                  </a:cubicBezTo>
                  <a:cubicBezTo>
                    <a:pt x="386" y="370"/>
                    <a:pt x="453" y="292"/>
                    <a:pt x="463" y="205"/>
                  </a:cubicBezTo>
                  <a:cubicBezTo>
                    <a:pt x="463" y="91"/>
                    <a:pt x="366" y="0"/>
                    <a:pt x="261" y="0"/>
                  </a:cubicBezTo>
                  <a:close/>
                </a:path>
              </a:pathLst>
            </a:custGeom>
            <a:solidFill>
              <a:srgbClr val="CEE8E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14"/>
            <p:cNvSpPr/>
            <p:nvPr/>
          </p:nvSpPr>
          <p:spPr>
            <a:xfrm>
              <a:off x="3036224" y="4389713"/>
              <a:ext cx="57303" cy="56325"/>
            </a:xfrm>
            <a:custGeom>
              <a:rect b="b" l="l" r="r" t="t"/>
              <a:pathLst>
                <a:path extrusionOk="0" h="550" w="652">
                  <a:moveTo>
                    <a:pt x="370" y="0"/>
                  </a:moveTo>
                  <a:cubicBezTo>
                    <a:pt x="354" y="0"/>
                    <a:pt x="338" y="2"/>
                    <a:pt x="323" y="4"/>
                  </a:cubicBezTo>
                  <a:cubicBezTo>
                    <a:pt x="1" y="32"/>
                    <a:pt x="55" y="550"/>
                    <a:pt x="369" y="550"/>
                  </a:cubicBezTo>
                  <a:cubicBezTo>
                    <a:pt x="385" y="550"/>
                    <a:pt x="402" y="548"/>
                    <a:pt x="419" y="545"/>
                  </a:cubicBezTo>
                  <a:cubicBezTo>
                    <a:pt x="545" y="526"/>
                    <a:pt x="641" y="420"/>
                    <a:pt x="651" y="284"/>
                  </a:cubicBezTo>
                  <a:cubicBezTo>
                    <a:pt x="651" y="126"/>
                    <a:pt x="524" y="0"/>
                    <a:pt x="370" y="0"/>
                  </a:cubicBezTo>
                  <a:close/>
                </a:path>
              </a:pathLst>
            </a:custGeom>
            <a:solidFill>
              <a:srgbClr val="CEE8E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14"/>
            <p:cNvSpPr/>
            <p:nvPr/>
          </p:nvSpPr>
          <p:spPr>
            <a:xfrm flipH="1" rot="10800000">
              <a:off x="7866876" y="2221218"/>
              <a:ext cx="110475" cy="110101"/>
            </a:xfrm>
            <a:custGeom>
              <a:rect b="b" l="l" r="r" t="t"/>
              <a:pathLst>
                <a:path extrusionOk="0" h="1412" w="1257">
                  <a:moveTo>
                    <a:pt x="628" y="1"/>
                  </a:moveTo>
                  <a:cubicBezTo>
                    <a:pt x="551" y="1"/>
                    <a:pt x="483" y="242"/>
                    <a:pt x="474" y="552"/>
                  </a:cubicBezTo>
                  <a:cubicBezTo>
                    <a:pt x="203" y="571"/>
                    <a:pt x="0" y="629"/>
                    <a:pt x="0" y="706"/>
                  </a:cubicBezTo>
                  <a:cubicBezTo>
                    <a:pt x="0" y="784"/>
                    <a:pt x="203" y="851"/>
                    <a:pt x="474" y="871"/>
                  </a:cubicBezTo>
                  <a:cubicBezTo>
                    <a:pt x="483" y="1180"/>
                    <a:pt x="551" y="1412"/>
                    <a:pt x="628" y="1412"/>
                  </a:cubicBezTo>
                  <a:cubicBezTo>
                    <a:pt x="706" y="1412"/>
                    <a:pt x="773" y="1170"/>
                    <a:pt x="793" y="871"/>
                  </a:cubicBezTo>
                  <a:cubicBezTo>
                    <a:pt x="1063" y="842"/>
                    <a:pt x="1256" y="784"/>
                    <a:pt x="1256" y="706"/>
                  </a:cubicBezTo>
                  <a:cubicBezTo>
                    <a:pt x="1256" y="629"/>
                    <a:pt x="1063" y="571"/>
                    <a:pt x="793" y="552"/>
                  </a:cubicBezTo>
                  <a:cubicBezTo>
                    <a:pt x="773" y="233"/>
                    <a:pt x="706" y="1"/>
                    <a:pt x="628" y="1"/>
                  </a:cubicBezTo>
                  <a:close/>
                </a:path>
              </a:pathLst>
            </a:custGeom>
            <a:solidFill>
              <a:srgbClr val="CEE8E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02" name="Google Shape;102;p14"/>
            <p:cNvGrpSpPr/>
            <p:nvPr/>
          </p:nvGrpSpPr>
          <p:grpSpPr>
            <a:xfrm>
              <a:off x="316135" y="192702"/>
              <a:ext cx="3604549" cy="1460186"/>
              <a:chOff x="155485" y="371790"/>
              <a:chExt cx="3604549" cy="1460186"/>
            </a:xfrm>
          </p:grpSpPr>
          <p:sp>
            <p:nvSpPr>
              <p:cNvPr id="103" name="Google Shape;103;p14"/>
              <p:cNvSpPr/>
              <p:nvPr/>
            </p:nvSpPr>
            <p:spPr>
              <a:xfrm>
                <a:off x="3338515" y="1747180"/>
                <a:ext cx="86042" cy="84795"/>
              </a:xfrm>
              <a:custGeom>
                <a:rect b="b" l="l" r="r" t="t"/>
                <a:pathLst>
                  <a:path extrusionOk="0" h="828" w="979">
                    <a:moveTo>
                      <a:pt x="423" y="0"/>
                    </a:moveTo>
                    <a:cubicBezTo>
                      <a:pt x="195" y="0"/>
                      <a:pt x="1" y="180"/>
                      <a:pt x="1" y="414"/>
                    </a:cubicBezTo>
                    <a:cubicBezTo>
                      <a:pt x="10" y="607"/>
                      <a:pt x="146" y="771"/>
                      <a:pt x="339" y="820"/>
                    </a:cubicBezTo>
                    <a:cubicBezTo>
                      <a:pt x="367" y="825"/>
                      <a:pt x="394" y="827"/>
                      <a:pt x="420" y="827"/>
                    </a:cubicBezTo>
                    <a:cubicBezTo>
                      <a:pt x="874" y="827"/>
                      <a:pt x="978" y="72"/>
                      <a:pt x="503" y="8"/>
                    </a:cubicBezTo>
                    <a:cubicBezTo>
                      <a:pt x="476" y="3"/>
                      <a:pt x="449" y="0"/>
                      <a:pt x="423" y="0"/>
                    </a:cubicBezTo>
                    <a:close/>
                  </a:path>
                </a:pathLst>
              </a:custGeom>
              <a:solidFill>
                <a:srgbClr val="CEE8E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" name="Google Shape;104;p14"/>
              <p:cNvSpPr/>
              <p:nvPr/>
            </p:nvSpPr>
            <p:spPr>
              <a:xfrm>
                <a:off x="155485" y="1127942"/>
                <a:ext cx="86042" cy="84795"/>
              </a:xfrm>
              <a:custGeom>
                <a:rect b="b" l="l" r="r" t="t"/>
                <a:pathLst>
                  <a:path extrusionOk="0" h="828" w="979">
                    <a:moveTo>
                      <a:pt x="423" y="0"/>
                    </a:moveTo>
                    <a:cubicBezTo>
                      <a:pt x="195" y="0"/>
                      <a:pt x="1" y="181"/>
                      <a:pt x="1" y="423"/>
                    </a:cubicBezTo>
                    <a:cubicBezTo>
                      <a:pt x="1" y="617"/>
                      <a:pt x="146" y="781"/>
                      <a:pt x="339" y="820"/>
                    </a:cubicBezTo>
                    <a:cubicBezTo>
                      <a:pt x="367" y="825"/>
                      <a:pt x="394" y="827"/>
                      <a:pt x="420" y="827"/>
                    </a:cubicBezTo>
                    <a:cubicBezTo>
                      <a:pt x="875" y="827"/>
                      <a:pt x="978" y="72"/>
                      <a:pt x="503" y="8"/>
                    </a:cubicBezTo>
                    <a:cubicBezTo>
                      <a:pt x="476" y="3"/>
                      <a:pt x="449" y="0"/>
                      <a:pt x="423" y="0"/>
                    </a:cubicBezTo>
                    <a:close/>
                  </a:path>
                </a:pathLst>
              </a:custGeom>
              <a:solidFill>
                <a:srgbClr val="CEE8E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" name="Google Shape;105;p14"/>
              <p:cNvSpPr/>
              <p:nvPr/>
            </p:nvSpPr>
            <p:spPr>
              <a:xfrm>
                <a:off x="3719517" y="371790"/>
                <a:ext cx="40516" cy="40452"/>
              </a:xfrm>
              <a:custGeom>
                <a:rect b="b" l="l" r="r" t="t"/>
                <a:pathLst>
                  <a:path extrusionOk="0" h="395" w="461">
                    <a:moveTo>
                      <a:pt x="207" y="1"/>
                    </a:moveTo>
                    <a:cubicBezTo>
                      <a:pt x="95" y="1"/>
                      <a:pt x="0" y="83"/>
                      <a:pt x="0" y="197"/>
                    </a:cubicBezTo>
                    <a:cubicBezTo>
                      <a:pt x="0" y="294"/>
                      <a:pt x="68" y="371"/>
                      <a:pt x="155" y="390"/>
                    </a:cubicBezTo>
                    <a:cubicBezTo>
                      <a:pt x="169" y="393"/>
                      <a:pt x="183" y="394"/>
                      <a:pt x="197" y="394"/>
                    </a:cubicBezTo>
                    <a:cubicBezTo>
                      <a:pt x="421" y="394"/>
                      <a:pt x="461" y="31"/>
                      <a:pt x="242" y="4"/>
                    </a:cubicBezTo>
                    <a:cubicBezTo>
                      <a:pt x="230" y="2"/>
                      <a:pt x="218" y="1"/>
                      <a:pt x="207" y="1"/>
                    </a:cubicBezTo>
                    <a:close/>
                  </a:path>
                </a:pathLst>
              </a:custGeom>
              <a:solidFill>
                <a:srgbClr val="CEE8E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" name="Google Shape;106;p14"/>
              <p:cNvSpPr/>
              <p:nvPr/>
            </p:nvSpPr>
            <p:spPr>
              <a:xfrm>
                <a:off x="1611581" y="1475012"/>
                <a:ext cx="41395" cy="40657"/>
              </a:xfrm>
              <a:custGeom>
                <a:rect b="b" l="l" r="r" t="t"/>
                <a:pathLst>
                  <a:path extrusionOk="0" h="397" w="471">
                    <a:moveTo>
                      <a:pt x="197" y="1"/>
                    </a:moveTo>
                    <a:cubicBezTo>
                      <a:pt x="90" y="1"/>
                      <a:pt x="1" y="89"/>
                      <a:pt x="1" y="199"/>
                    </a:cubicBezTo>
                    <a:cubicBezTo>
                      <a:pt x="1" y="296"/>
                      <a:pt x="68" y="373"/>
                      <a:pt x="165" y="392"/>
                    </a:cubicBezTo>
                    <a:cubicBezTo>
                      <a:pt x="179" y="395"/>
                      <a:pt x="193" y="396"/>
                      <a:pt x="205" y="396"/>
                    </a:cubicBezTo>
                    <a:cubicBezTo>
                      <a:pt x="423" y="396"/>
                      <a:pt x="470" y="33"/>
                      <a:pt x="242" y="6"/>
                    </a:cubicBezTo>
                    <a:cubicBezTo>
                      <a:pt x="227" y="2"/>
                      <a:pt x="212" y="1"/>
                      <a:pt x="197" y="1"/>
                    </a:cubicBezTo>
                    <a:close/>
                  </a:path>
                </a:pathLst>
              </a:custGeom>
              <a:solidFill>
                <a:srgbClr val="CEE8E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" name="Google Shape;107;p14"/>
              <p:cNvSpPr/>
              <p:nvPr/>
            </p:nvSpPr>
            <p:spPr>
              <a:xfrm>
                <a:off x="320515" y="472670"/>
                <a:ext cx="57039" cy="56838"/>
              </a:xfrm>
              <a:custGeom>
                <a:rect b="b" l="l" r="r" t="t"/>
                <a:pathLst>
                  <a:path extrusionOk="0" h="555" w="649">
                    <a:moveTo>
                      <a:pt x="278" y="1"/>
                    </a:moveTo>
                    <a:cubicBezTo>
                      <a:pt x="128" y="1"/>
                      <a:pt x="0" y="124"/>
                      <a:pt x="0" y="278"/>
                    </a:cubicBezTo>
                    <a:cubicBezTo>
                      <a:pt x="0" y="404"/>
                      <a:pt x="87" y="520"/>
                      <a:pt x="222" y="549"/>
                    </a:cubicBezTo>
                    <a:cubicBezTo>
                      <a:pt x="242" y="552"/>
                      <a:pt x="260" y="554"/>
                      <a:pt x="278" y="554"/>
                    </a:cubicBezTo>
                    <a:cubicBezTo>
                      <a:pt x="580" y="554"/>
                      <a:pt x="648" y="44"/>
                      <a:pt x="338" y="7"/>
                    </a:cubicBezTo>
                    <a:cubicBezTo>
                      <a:pt x="318" y="3"/>
                      <a:pt x="298" y="1"/>
                      <a:pt x="278" y="1"/>
                    </a:cubicBezTo>
                    <a:close/>
                  </a:path>
                </a:pathLst>
              </a:custGeom>
              <a:solidFill>
                <a:srgbClr val="CEE8E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8" name="Google Shape;108;p14"/>
            <p:cNvGrpSpPr/>
            <p:nvPr/>
          </p:nvGrpSpPr>
          <p:grpSpPr>
            <a:xfrm>
              <a:off x="5978523" y="533162"/>
              <a:ext cx="2738274" cy="4027518"/>
              <a:chOff x="2723023" y="1827037"/>
              <a:chExt cx="2738274" cy="4027518"/>
            </a:xfrm>
          </p:grpSpPr>
          <p:sp>
            <p:nvSpPr>
              <p:cNvPr id="109" name="Google Shape;109;p14"/>
              <p:cNvSpPr/>
              <p:nvPr/>
            </p:nvSpPr>
            <p:spPr>
              <a:xfrm>
                <a:off x="2723023" y="5769759"/>
                <a:ext cx="86042" cy="84795"/>
              </a:xfrm>
              <a:custGeom>
                <a:rect b="b" l="l" r="r" t="t"/>
                <a:pathLst>
                  <a:path extrusionOk="0" h="828" w="979">
                    <a:moveTo>
                      <a:pt x="423" y="0"/>
                    </a:moveTo>
                    <a:cubicBezTo>
                      <a:pt x="195" y="0"/>
                      <a:pt x="1" y="180"/>
                      <a:pt x="1" y="414"/>
                    </a:cubicBezTo>
                    <a:cubicBezTo>
                      <a:pt x="10" y="607"/>
                      <a:pt x="146" y="771"/>
                      <a:pt x="339" y="820"/>
                    </a:cubicBezTo>
                    <a:cubicBezTo>
                      <a:pt x="367" y="825"/>
                      <a:pt x="394" y="827"/>
                      <a:pt x="420" y="827"/>
                    </a:cubicBezTo>
                    <a:cubicBezTo>
                      <a:pt x="874" y="827"/>
                      <a:pt x="978" y="72"/>
                      <a:pt x="503" y="8"/>
                    </a:cubicBezTo>
                    <a:cubicBezTo>
                      <a:pt x="476" y="3"/>
                      <a:pt x="449" y="0"/>
                      <a:pt x="423" y="0"/>
                    </a:cubicBezTo>
                    <a:close/>
                  </a:path>
                </a:pathLst>
              </a:custGeom>
              <a:solidFill>
                <a:srgbClr val="CEE8E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" name="Google Shape;110;p14"/>
              <p:cNvSpPr/>
              <p:nvPr/>
            </p:nvSpPr>
            <p:spPr>
              <a:xfrm>
                <a:off x="3995581" y="2385471"/>
                <a:ext cx="86042" cy="84795"/>
              </a:xfrm>
              <a:custGeom>
                <a:rect b="b" l="l" r="r" t="t"/>
                <a:pathLst>
                  <a:path extrusionOk="0" h="828" w="979">
                    <a:moveTo>
                      <a:pt x="423" y="0"/>
                    </a:moveTo>
                    <a:cubicBezTo>
                      <a:pt x="195" y="0"/>
                      <a:pt x="1" y="181"/>
                      <a:pt x="1" y="423"/>
                    </a:cubicBezTo>
                    <a:cubicBezTo>
                      <a:pt x="1" y="617"/>
                      <a:pt x="146" y="781"/>
                      <a:pt x="339" y="820"/>
                    </a:cubicBezTo>
                    <a:cubicBezTo>
                      <a:pt x="367" y="825"/>
                      <a:pt x="394" y="827"/>
                      <a:pt x="420" y="827"/>
                    </a:cubicBezTo>
                    <a:cubicBezTo>
                      <a:pt x="875" y="827"/>
                      <a:pt x="978" y="72"/>
                      <a:pt x="503" y="8"/>
                    </a:cubicBezTo>
                    <a:cubicBezTo>
                      <a:pt x="476" y="3"/>
                      <a:pt x="449" y="0"/>
                      <a:pt x="423" y="0"/>
                    </a:cubicBezTo>
                    <a:close/>
                  </a:path>
                </a:pathLst>
              </a:custGeom>
              <a:solidFill>
                <a:srgbClr val="CEE8E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" name="Google Shape;111;p14"/>
              <p:cNvSpPr/>
              <p:nvPr/>
            </p:nvSpPr>
            <p:spPr>
              <a:xfrm>
                <a:off x="4632239" y="2523106"/>
                <a:ext cx="40516" cy="40452"/>
              </a:xfrm>
              <a:custGeom>
                <a:rect b="b" l="l" r="r" t="t"/>
                <a:pathLst>
                  <a:path extrusionOk="0" h="395" w="461">
                    <a:moveTo>
                      <a:pt x="207" y="1"/>
                    </a:moveTo>
                    <a:cubicBezTo>
                      <a:pt x="95" y="1"/>
                      <a:pt x="0" y="83"/>
                      <a:pt x="0" y="197"/>
                    </a:cubicBezTo>
                    <a:cubicBezTo>
                      <a:pt x="0" y="294"/>
                      <a:pt x="68" y="371"/>
                      <a:pt x="155" y="390"/>
                    </a:cubicBezTo>
                    <a:cubicBezTo>
                      <a:pt x="169" y="393"/>
                      <a:pt x="183" y="394"/>
                      <a:pt x="197" y="394"/>
                    </a:cubicBezTo>
                    <a:cubicBezTo>
                      <a:pt x="421" y="394"/>
                      <a:pt x="461" y="31"/>
                      <a:pt x="242" y="4"/>
                    </a:cubicBezTo>
                    <a:cubicBezTo>
                      <a:pt x="230" y="2"/>
                      <a:pt x="218" y="1"/>
                      <a:pt x="207" y="1"/>
                    </a:cubicBezTo>
                    <a:close/>
                  </a:path>
                </a:pathLst>
              </a:custGeom>
              <a:solidFill>
                <a:srgbClr val="CEE8E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" name="Google Shape;112;p14"/>
              <p:cNvSpPr/>
              <p:nvPr/>
            </p:nvSpPr>
            <p:spPr>
              <a:xfrm>
                <a:off x="5419903" y="1949929"/>
                <a:ext cx="41395" cy="40657"/>
              </a:xfrm>
              <a:custGeom>
                <a:rect b="b" l="l" r="r" t="t"/>
                <a:pathLst>
                  <a:path extrusionOk="0" h="397" w="471">
                    <a:moveTo>
                      <a:pt x="197" y="1"/>
                    </a:moveTo>
                    <a:cubicBezTo>
                      <a:pt x="90" y="1"/>
                      <a:pt x="1" y="89"/>
                      <a:pt x="1" y="199"/>
                    </a:cubicBezTo>
                    <a:cubicBezTo>
                      <a:pt x="1" y="296"/>
                      <a:pt x="68" y="373"/>
                      <a:pt x="165" y="392"/>
                    </a:cubicBezTo>
                    <a:cubicBezTo>
                      <a:pt x="179" y="395"/>
                      <a:pt x="193" y="396"/>
                      <a:pt x="205" y="396"/>
                    </a:cubicBezTo>
                    <a:cubicBezTo>
                      <a:pt x="423" y="396"/>
                      <a:pt x="470" y="33"/>
                      <a:pt x="242" y="6"/>
                    </a:cubicBezTo>
                    <a:cubicBezTo>
                      <a:pt x="227" y="2"/>
                      <a:pt x="212" y="1"/>
                      <a:pt x="197" y="1"/>
                    </a:cubicBezTo>
                    <a:close/>
                  </a:path>
                </a:pathLst>
              </a:custGeom>
              <a:solidFill>
                <a:srgbClr val="CEE8E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" name="Google Shape;113;p14"/>
              <p:cNvSpPr/>
              <p:nvPr/>
            </p:nvSpPr>
            <p:spPr>
              <a:xfrm>
                <a:off x="5227161" y="1827037"/>
                <a:ext cx="57039" cy="56838"/>
              </a:xfrm>
              <a:custGeom>
                <a:rect b="b" l="l" r="r" t="t"/>
                <a:pathLst>
                  <a:path extrusionOk="0" h="555" w="649">
                    <a:moveTo>
                      <a:pt x="278" y="1"/>
                    </a:moveTo>
                    <a:cubicBezTo>
                      <a:pt x="128" y="1"/>
                      <a:pt x="0" y="124"/>
                      <a:pt x="0" y="278"/>
                    </a:cubicBezTo>
                    <a:cubicBezTo>
                      <a:pt x="0" y="404"/>
                      <a:pt x="87" y="520"/>
                      <a:pt x="222" y="549"/>
                    </a:cubicBezTo>
                    <a:cubicBezTo>
                      <a:pt x="242" y="552"/>
                      <a:pt x="260" y="554"/>
                      <a:pt x="278" y="554"/>
                    </a:cubicBezTo>
                    <a:cubicBezTo>
                      <a:pt x="580" y="554"/>
                      <a:pt x="648" y="44"/>
                      <a:pt x="338" y="7"/>
                    </a:cubicBezTo>
                    <a:cubicBezTo>
                      <a:pt x="318" y="3"/>
                      <a:pt x="298" y="1"/>
                      <a:pt x="278" y="1"/>
                    </a:cubicBezTo>
                    <a:close/>
                  </a:path>
                </a:pathLst>
              </a:custGeom>
              <a:solidFill>
                <a:srgbClr val="CEE8E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14" name="Google Shape;114;p14"/>
            <p:cNvSpPr/>
            <p:nvPr/>
          </p:nvSpPr>
          <p:spPr>
            <a:xfrm>
              <a:off x="7593856" y="3046148"/>
              <a:ext cx="85427" cy="85410"/>
            </a:xfrm>
            <a:custGeom>
              <a:rect b="b" l="l" r="r" t="t"/>
              <a:pathLst>
                <a:path extrusionOk="0" h="834" w="972">
                  <a:moveTo>
                    <a:pt x="543" y="1"/>
                  </a:moveTo>
                  <a:cubicBezTo>
                    <a:pt x="522" y="1"/>
                    <a:pt x="500" y="2"/>
                    <a:pt x="479" y="6"/>
                  </a:cubicBezTo>
                  <a:cubicBezTo>
                    <a:pt x="1" y="61"/>
                    <a:pt x="82" y="833"/>
                    <a:pt x="549" y="833"/>
                  </a:cubicBezTo>
                  <a:cubicBezTo>
                    <a:pt x="573" y="833"/>
                    <a:pt x="598" y="831"/>
                    <a:pt x="624" y="827"/>
                  </a:cubicBezTo>
                  <a:cubicBezTo>
                    <a:pt x="807" y="788"/>
                    <a:pt x="952" y="634"/>
                    <a:pt x="972" y="440"/>
                  </a:cubicBezTo>
                  <a:cubicBezTo>
                    <a:pt x="972" y="192"/>
                    <a:pt x="776" y="1"/>
                    <a:pt x="543" y="1"/>
                  </a:cubicBezTo>
                  <a:close/>
                </a:path>
              </a:pathLst>
            </a:custGeom>
            <a:solidFill>
              <a:srgbClr val="CEE8E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4"/>
            <p:cNvSpPr/>
            <p:nvPr/>
          </p:nvSpPr>
          <p:spPr>
            <a:xfrm>
              <a:off x="6271199" y="2255778"/>
              <a:ext cx="40692" cy="40145"/>
            </a:xfrm>
            <a:custGeom>
              <a:rect b="b" l="l" r="r" t="t"/>
              <a:pathLst>
                <a:path extrusionOk="0" h="392" w="463">
                  <a:moveTo>
                    <a:pt x="261" y="0"/>
                  </a:moveTo>
                  <a:cubicBezTo>
                    <a:pt x="251" y="0"/>
                    <a:pt x="241" y="1"/>
                    <a:pt x="231" y="3"/>
                  </a:cubicBezTo>
                  <a:cubicBezTo>
                    <a:pt x="0" y="21"/>
                    <a:pt x="34" y="392"/>
                    <a:pt x="264" y="392"/>
                  </a:cubicBezTo>
                  <a:cubicBezTo>
                    <a:pt x="275" y="392"/>
                    <a:pt x="287" y="391"/>
                    <a:pt x="299" y="389"/>
                  </a:cubicBezTo>
                  <a:cubicBezTo>
                    <a:pt x="386" y="370"/>
                    <a:pt x="453" y="292"/>
                    <a:pt x="463" y="205"/>
                  </a:cubicBezTo>
                  <a:cubicBezTo>
                    <a:pt x="463" y="91"/>
                    <a:pt x="366" y="0"/>
                    <a:pt x="261" y="0"/>
                  </a:cubicBezTo>
                  <a:close/>
                </a:path>
              </a:pathLst>
            </a:custGeom>
            <a:solidFill>
              <a:srgbClr val="CEE8E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4"/>
            <p:cNvSpPr/>
            <p:nvPr/>
          </p:nvSpPr>
          <p:spPr>
            <a:xfrm rot="-1241947">
              <a:off x="8305208" y="3559221"/>
              <a:ext cx="85427" cy="85410"/>
            </a:xfrm>
            <a:custGeom>
              <a:rect b="b" l="l" r="r" t="t"/>
              <a:pathLst>
                <a:path extrusionOk="0" h="834" w="972">
                  <a:moveTo>
                    <a:pt x="543" y="1"/>
                  </a:moveTo>
                  <a:cubicBezTo>
                    <a:pt x="522" y="1"/>
                    <a:pt x="500" y="2"/>
                    <a:pt x="479" y="6"/>
                  </a:cubicBezTo>
                  <a:cubicBezTo>
                    <a:pt x="1" y="61"/>
                    <a:pt x="82" y="833"/>
                    <a:pt x="549" y="833"/>
                  </a:cubicBezTo>
                  <a:cubicBezTo>
                    <a:pt x="573" y="833"/>
                    <a:pt x="598" y="831"/>
                    <a:pt x="624" y="827"/>
                  </a:cubicBezTo>
                  <a:cubicBezTo>
                    <a:pt x="807" y="788"/>
                    <a:pt x="952" y="634"/>
                    <a:pt x="972" y="440"/>
                  </a:cubicBezTo>
                  <a:cubicBezTo>
                    <a:pt x="972" y="192"/>
                    <a:pt x="776" y="1"/>
                    <a:pt x="543" y="1"/>
                  </a:cubicBezTo>
                  <a:close/>
                </a:path>
              </a:pathLst>
            </a:custGeom>
            <a:solidFill>
              <a:srgbClr val="CEE8E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4"/>
            <p:cNvSpPr/>
            <p:nvPr/>
          </p:nvSpPr>
          <p:spPr>
            <a:xfrm rot="-1241947">
              <a:off x="8596927" y="4397801"/>
              <a:ext cx="40692" cy="40145"/>
            </a:xfrm>
            <a:custGeom>
              <a:rect b="b" l="l" r="r" t="t"/>
              <a:pathLst>
                <a:path extrusionOk="0" h="392" w="463">
                  <a:moveTo>
                    <a:pt x="261" y="0"/>
                  </a:moveTo>
                  <a:cubicBezTo>
                    <a:pt x="251" y="0"/>
                    <a:pt x="241" y="1"/>
                    <a:pt x="231" y="3"/>
                  </a:cubicBezTo>
                  <a:cubicBezTo>
                    <a:pt x="0" y="21"/>
                    <a:pt x="34" y="392"/>
                    <a:pt x="264" y="392"/>
                  </a:cubicBezTo>
                  <a:cubicBezTo>
                    <a:pt x="275" y="392"/>
                    <a:pt x="287" y="391"/>
                    <a:pt x="299" y="389"/>
                  </a:cubicBezTo>
                  <a:cubicBezTo>
                    <a:pt x="386" y="370"/>
                    <a:pt x="453" y="292"/>
                    <a:pt x="463" y="205"/>
                  </a:cubicBezTo>
                  <a:cubicBezTo>
                    <a:pt x="463" y="91"/>
                    <a:pt x="366" y="0"/>
                    <a:pt x="261" y="0"/>
                  </a:cubicBezTo>
                  <a:close/>
                </a:path>
              </a:pathLst>
            </a:custGeom>
            <a:solidFill>
              <a:srgbClr val="CEE8E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8" name="Google Shape;118;p14"/>
          <p:cNvSpPr txBox="1"/>
          <p:nvPr>
            <p:ph type="title"/>
          </p:nvPr>
        </p:nvSpPr>
        <p:spPr>
          <a:xfrm>
            <a:off x="713100" y="543000"/>
            <a:ext cx="7710000" cy="53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6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6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6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6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6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6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6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6"/>
                </a:solidFill>
              </a:defRPr>
            </a:lvl9pPr>
          </a:lstStyle>
          <a:p/>
        </p:txBody>
      </p:sp>
      <p:grpSp>
        <p:nvGrpSpPr>
          <p:cNvPr id="119" name="Google Shape;119;p14"/>
          <p:cNvGrpSpPr/>
          <p:nvPr/>
        </p:nvGrpSpPr>
        <p:grpSpPr>
          <a:xfrm>
            <a:off x="-8" y="0"/>
            <a:ext cx="9546201" cy="5151364"/>
            <a:chOff x="-8" y="-13751"/>
            <a:chExt cx="9546201" cy="5151364"/>
          </a:xfrm>
        </p:grpSpPr>
        <p:sp>
          <p:nvSpPr>
            <p:cNvPr id="120" name="Google Shape;120;p14"/>
            <p:cNvSpPr/>
            <p:nvPr/>
          </p:nvSpPr>
          <p:spPr>
            <a:xfrm rot="902618">
              <a:off x="3411650" y="1933465"/>
              <a:ext cx="832040" cy="831676"/>
            </a:xfrm>
            <a:custGeom>
              <a:rect b="b" l="l" r="r" t="t"/>
              <a:pathLst>
                <a:path extrusionOk="0" h="57145" w="57170">
                  <a:moveTo>
                    <a:pt x="40146" y="2439"/>
                  </a:moveTo>
                  <a:cubicBezTo>
                    <a:pt x="40285" y="2439"/>
                    <a:pt x="40432" y="2454"/>
                    <a:pt x="40586" y="2485"/>
                  </a:cubicBezTo>
                  <a:cubicBezTo>
                    <a:pt x="43132" y="2994"/>
                    <a:pt x="43568" y="7722"/>
                    <a:pt x="44005" y="9759"/>
                  </a:cubicBezTo>
                  <a:cubicBezTo>
                    <a:pt x="44368" y="11432"/>
                    <a:pt x="44296" y="14268"/>
                    <a:pt x="45532" y="15577"/>
                  </a:cubicBezTo>
                  <a:cubicBezTo>
                    <a:pt x="45715" y="15790"/>
                    <a:pt x="45973" y="15889"/>
                    <a:pt x="46234" y="15889"/>
                  </a:cubicBezTo>
                  <a:cubicBezTo>
                    <a:pt x="46597" y="15889"/>
                    <a:pt x="46963" y="15698"/>
                    <a:pt x="47132" y="15359"/>
                  </a:cubicBezTo>
                  <a:cubicBezTo>
                    <a:pt x="47423" y="14486"/>
                    <a:pt x="47423" y="13541"/>
                    <a:pt x="47132" y="12595"/>
                  </a:cubicBezTo>
                  <a:lnTo>
                    <a:pt x="47132" y="12523"/>
                  </a:lnTo>
                  <a:cubicBezTo>
                    <a:pt x="47787" y="12814"/>
                    <a:pt x="48442" y="13032"/>
                    <a:pt x="48805" y="13177"/>
                  </a:cubicBezTo>
                  <a:cubicBezTo>
                    <a:pt x="50915" y="14050"/>
                    <a:pt x="54406" y="14996"/>
                    <a:pt x="53969" y="17905"/>
                  </a:cubicBezTo>
                  <a:cubicBezTo>
                    <a:pt x="53675" y="19642"/>
                    <a:pt x="52309" y="20199"/>
                    <a:pt x="50632" y="20199"/>
                  </a:cubicBezTo>
                  <a:cubicBezTo>
                    <a:pt x="48165" y="20199"/>
                    <a:pt x="45027" y="18993"/>
                    <a:pt x="43641" y="18560"/>
                  </a:cubicBezTo>
                  <a:lnTo>
                    <a:pt x="43277" y="18560"/>
                  </a:lnTo>
                  <a:cubicBezTo>
                    <a:pt x="43205" y="18487"/>
                    <a:pt x="43095" y="18450"/>
                    <a:pt x="42986" y="18450"/>
                  </a:cubicBezTo>
                  <a:cubicBezTo>
                    <a:pt x="42877" y="18450"/>
                    <a:pt x="42768" y="18487"/>
                    <a:pt x="42695" y="18560"/>
                  </a:cubicBezTo>
                  <a:cubicBezTo>
                    <a:pt x="35640" y="23069"/>
                    <a:pt x="29094" y="28233"/>
                    <a:pt x="23130" y="34052"/>
                  </a:cubicBezTo>
                  <a:cubicBezTo>
                    <a:pt x="22984" y="33834"/>
                    <a:pt x="22839" y="33688"/>
                    <a:pt x="22766" y="33398"/>
                  </a:cubicBezTo>
                  <a:cubicBezTo>
                    <a:pt x="22676" y="33218"/>
                    <a:pt x="22503" y="33093"/>
                    <a:pt x="22315" y="33093"/>
                  </a:cubicBezTo>
                  <a:cubicBezTo>
                    <a:pt x="22199" y="33093"/>
                    <a:pt x="22077" y="33141"/>
                    <a:pt x="21966" y="33252"/>
                  </a:cubicBezTo>
                  <a:cubicBezTo>
                    <a:pt x="21457" y="33688"/>
                    <a:pt x="21748" y="34489"/>
                    <a:pt x="22111" y="35070"/>
                  </a:cubicBezTo>
                  <a:cubicBezTo>
                    <a:pt x="21748" y="35434"/>
                    <a:pt x="21311" y="35798"/>
                    <a:pt x="20948" y="36234"/>
                  </a:cubicBezTo>
                  <a:cubicBezTo>
                    <a:pt x="20875" y="36161"/>
                    <a:pt x="20802" y="36016"/>
                    <a:pt x="20729" y="35871"/>
                  </a:cubicBezTo>
                  <a:cubicBezTo>
                    <a:pt x="20633" y="35550"/>
                    <a:pt x="20367" y="35399"/>
                    <a:pt x="20100" y="35399"/>
                  </a:cubicBezTo>
                  <a:cubicBezTo>
                    <a:pt x="19761" y="35399"/>
                    <a:pt x="19420" y="35641"/>
                    <a:pt x="19420" y="36089"/>
                  </a:cubicBezTo>
                  <a:cubicBezTo>
                    <a:pt x="19420" y="36525"/>
                    <a:pt x="19638" y="36962"/>
                    <a:pt x="19929" y="37253"/>
                  </a:cubicBezTo>
                  <a:cubicBezTo>
                    <a:pt x="19420" y="37762"/>
                    <a:pt x="18911" y="38344"/>
                    <a:pt x="18402" y="38853"/>
                  </a:cubicBezTo>
                  <a:cubicBezTo>
                    <a:pt x="18184" y="38634"/>
                    <a:pt x="17966" y="38416"/>
                    <a:pt x="17820" y="38198"/>
                  </a:cubicBezTo>
                  <a:cubicBezTo>
                    <a:pt x="17712" y="38036"/>
                    <a:pt x="17554" y="37964"/>
                    <a:pt x="17405" y="37964"/>
                  </a:cubicBezTo>
                  <a:cubicBezTo>
                    <a:pt x="17153" y="37964"/>
                    <a:pt x="16929" y="38169"/>
                    <a:pt x="17020" y="38489"/>
                  </a:cubicBezTo>
                  <a:cubicBezTo>
                    <a:pt x="17093" y="38925"/>
                    <a:pt x="17311" y="39362"/>
                    <a:pt x="17529" y="39798"/>
                  </a:cubicBezTo>
                  <a:lnTo>
                    <a:pt x="16074" y="41471"/>
                  </a:lnTo>
                  <a:cubicBezTo>
                    <a:pt x="15784" y="41035"/>
                    <a:pt x="15493" y="40817"/>
                    <a:pt x="15129" y="40380"/>
                  </a:cubicBezTo>
                  <a:cubicBezTo>
                    <a:pt x="15044" y="40252"/>
                    <a:pt x="14927" y="40199"/>
                    <a:pt x="14809" y="40199"/>
                  </a:cubicBezTo>
                  <a:cubicBezTo>
                    <a:pt x="14523" y="40199"/>
                    <a:pt x="14226" y="40508"/>
                    <a:pt x="14329" y="40817"/>
                  </a:cubicBezTo>
                  <a:cubicBezTo>
                    <a:pt x="14474" y="41471"/>
                    <a:pt x="14765" y="42053"/>
                    <a:pt x="15129" y="42562"/>
                  </a:cubicBezTo>
                  <a:cubicBezTo>
                    <a:pt x="14620" y="43071"/>
                    <a:pt x="14111" y="43653"/>
                    <a:pt x="13674" y="44235"/>
                  </a:cubicBezTo>
                  <a:cubicBezTo>
                    <a:pt x="13311" y="44599"/>
                    <a:pt x="13311" y="45108"/>
                    <a:pt x="13529" y="45544"/>
                  </a:cubicBezTo>
                  <a:cubicBezTo>
                    <a:pt x="13020" y="48017"/>
                    <a:pt x="13674" y="51290"/>
                    <a:pt x="13383" y="53109"/>
                  </a:cubicBezTo>
                  <a:cubicBezTo>
                    <a:pt x="13189" y="54143"/>
                    <a:pt x="12708" y="54890"/>
                    <a:pt x="11735" y="54890"/>
                  </a:cubicBezTo>
                  <a:cubicBezTo>
                    <a:pt x="11613" y="54890"/>
                    <a:pt x="11484" y="54879"/>
                    <a:pt x="11347" y="54854"/>
                  </a:cubicBezTo>
                  <a:cubicBezTo>
                    <a:pt x="10110" y="54636"/>
                    <a:pt x="9310" y="52818"/>
                    <a:pt x="8728" y="51727"/>
                  </a:cubicBezTo>
                  <a:cubicBezTo>
                    <a:pt x="8146" y="50709"/>
                    <a:pt x="7710" y="49472"/>
                    <a:pt x="7201" y="48308"/>
                  </a:cubicBezTo>
                  <a:lnTo>
                    <a:pt x="7201" y="48308"/>
                  </a:lnTo>
                  <a:cubicBezTo>
                    <a:pt x="7564" y="48381"/>
                    <a:pt x="7928" y="48417"/>
                    <a:pt x="8292" y="48417"/>
                  </a:cubicBezTo>
                  <a:cubicBezTo>
                    <a:pt x="8655" y="48417"/>
                    <a:pt x="9019" y="48381"/>
                    <a:pt x="9383" y="48308"/>
                  </a:cubicBezTo>
                  <a:cubicBezTo>
                    <a:pt x="10110" y="48090"/>
                    <a:pt x="10401" y="46926"/>
                    <a:pt x="9601" y="46563"/>
                  </a:cubicBezTo>
                  <a:cubicBezTo>
                    <a:pt x="8655" y="46272"/>
                    <a:pt x="7564" y="46053"/>
                    <a:pt x="6546" y="45908"/>
                  </a:cubicBezTo>
                  <a:cubicBezTo>
                    <a:pt x="5673" y="45690"/>
                    <a:pt x="4801" y="45326"/>
                    <a:pt x="4000" y="44817"/>
                  </a:cubicBezTo>
                  <a:cubicBezTo>
                    <a:pt x="2982" y="44235"/>
                    <a:pt x="2328" y="43217"/>
                    <a:pt x="2328" y="42053"/>
                  </a:cubicBezTo>
                  <a:cubicBezTo>
                    <a:pt x="2367" y="40632"/>
                    <a:pt x="3350" y="40218"/>
                    <a:pt x="4554" y="40218"/>
                  </a:cubicBezTo>
                  <a:cubicBezTo>
                    <a:pt x="5568" y="40218"/>
                    <a:pt x="6739" y="40511"/>
                    <a:pt x="7637" y="40744"/>
                  </a:cubicBezTo>
                  <a:cubicBezTo>
                    <a:pt x="7324" y="41057"/>
                    <a:pt x="7713" y="41587"/>
                    <a:pt x="8153" y="41587"/>
                  </a:cubicBezTo>
                  <a:cubicBezTo>
                    <a:pt x="8223" y="41587"/>
                    <a:pt x="8294" y="41574"/>
                    <a:pt x="8365" y="41544"/>
                  </a:cubicBezTo>
                  <a:cubicBezTo>
                    <a:pt x="13601" y="38707"/>
                    <a:pt x="18111" y="34925"/>
                    <a:pt x="22693" y="31070"/>
                  </a:cubicBezTo>
                  <a:cubicBezTo>
                    <a:pt x="27930" y="26633"/>
                    <a:pt x="33531" y="22051"/>
                    <a:pt x="38040" y="16959"/>
                  </a:cubicBezTo>
                  <a:cubicBezTo>
                    <a:pt x="38477" y="16450"/>
                    <a:pt x="38404" y="15650"/>
                    <a:pt x="37895" y="15214"/>
                  </a:cubicBezTo>
                  <a:cubicBezTo>
                    <a:pt x="37755" y="11717"/>
                    <a:pt x="36674" y="2439"/>
                    <a:pt x="40146" y="2439"/>
                  </a:cubicBezTo>
                  <a:close/>
                  <a:moveTo>
                    <a:pt x="39914" y="0"/>
                  </a:moveTo>
                  <a:cubicBezTo>
                    <a:pt x="34469" y="0"/>
                    <a:pt x="34295" y="11364"/>
                    <a:pt x="36295" y="15577"/>
                  </a:cubicBezTo>
                  <a:cubicBezTo>
                    <a:pt x="31785" y="18996"/>
                    <a:pt x="27858" y="23287"/>
                    <a:pt x="23712" y="27070"/>
                  </a:cubicBezTo>
                  <a:cubicBezTo>
                    <a:pt x="18984" y="31579"/>
                    <a:pt x="13965" y="35652"/>
                    <a:pt x="8946" y="39726"/>
                  </a:cubicBezTo>
                  <a:cubicBezTo>
                    <a:pt x="7934" y="38683"/>
                    <a:pt x="6366" y="38131"/>
                    <a:pt x="4831" y="38131"/>
                  </a:cubicBezTo>
                  <a:cubicBezTo>
                    <a:pt x="2725" y="38131"/>
                    <a:pt x="681" y="39169"/>
                    <a:pt x="218" y="41398"/>
                  </a:cubicBezTo>
                  <a:cubicBezTo>
                    <a:pt x="0" y="43144"/>
                    <a:pt x="655" y="44890"/>
                    <a:pt x="1964" y="45981"/>
                  </a:cubicBezTo>
                  <a:cubicBezTo>
                    <a:pt x="2764" y="46708"/>
                    <a:pt x="3710" y="47290"/>
                    <a:pt x="4801" y="47654"/>
                  </a:cubicBezTo>
                  <a:lnTo>
                    <a:pt x="5019" y="47726"/>
                  </a:lnTo>
                  <a:cubicBezTo>
                    <a:pt x="5852" y="51446"/>
                    <a:pt x="7987" y="57145"/>
                    <a:pt x="11720" y="57145"/>
                  </a:cubicBezTo>
                  <a:cubicBezTo>
                    <a:pt x="12221" y="57145"/>
                    <a:pt x="12751" y="57042"/>
                    <a:pt x="13311" y="56818"/>
                  </a:cubicBezTo>
                  <a:cubicBezTo>
                    <a:pt x="15347" y="56018"/>
                    <a:pt x="15638" y="53618"/>
                    <a:pt x="15711" y="51654"/>
                  </a:cubicBezTo>
                  <a:cubicBezTo>
                    <a:pt x="15711" y="50199"/>
                    <a:pt x="15638" y="48745"/>
                    <a:pt x="15711" y="47290"/>
                  </a:cubicBezTo>
                  <a:cubicBezTo>
                    <a:pt x="15711" y="46417"/>
                    <a:pt x="15929" y="45617"/>
                    <a:pt x="16147" y="44817"/>
                  </a:cubicBezTo>
                  <a:cubicBezTo>
                    <a:pt x="24148" y="35871"/>
                    <a:pt x="33822" y="28888"/>
                    <a:pt x="42405" y="20596"/>
                  </a:cubicBezTo>
                  <a:cubicBezTo>
                    <a:pt x="42477" y="20742"/>
                    <a:pt x="42550" y="20814"/>
                    <a:pt x="42695" y="20887"/>
                  </a:cubicBezTo>
                  <a:cubicBezTo>
                    <a:pt x="44413" y="22043"/>
                    <a:pt x="47091" y="22839"/>
                    <a:pt x="49639" y="22839"/>
                  </a:cubicBezTo>
                  <a:cubicBezTo>
                    <a:pt x="52701" y="22839"/>
                    <a:pt x="55576" y="21689"/>
                    <a:pt x="56370" y="18632"/>
                  </a:cubicBezTo>
                  <a:cubicBezTo>
                    <a:pt x="57170" y="15505"/>
                    <a:pt x="54988" y="13323"/>
                    <a:pt x="52224" y="12232"/>
                  </a:cubicBezTo>
                  <a:cubicBezTo>
                    <a:pt x="50478" y="11504"/>
                    <a:pt x="48660" y="11068"/>
                    <a:pt x="46769" y="10777"/>
                  </a:cubicBezTo>
                  <a:cubicBezTo>
                    <a:pt x="46478" y="9322"/>
                    <a:pt x="46114" y="7795"/>
                    <a:pt x="45750" y="6340"/>
                  </a:cubicBezTo>
                  <a:cubicBezTo>
                    <a:pt x="44878" y="3140"/>
                    <a:pt x="43932" y="303"/>
                    <a:pt x="40222" y="12"/>
                  </a:cubicBezTo>
                  <a:cubicBezTo>
                    <a:pt x="40118" y="4"/>
                    <a:pt x="40015" y="0"/>
                    <a:pt x="39914" y="0"/>
                  </a:cubicBezTo>
                  <a:close/>
                </a:path>
              </a:pathLst>
            </a:custGeom>
            <a:solidFill>
              <a:srgbClr val="CEE8E6">
                <a:alpha val="6470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4"/>
            <p:cNvSpPr/>
            <p:nvPr/>
          </p:nvSpPr>
          <p:spPr>
            <a:xfrm rot="422608">
              <a:off x="8434780" y="2643786"/>
              <a:ext cx="1071098" cy="723469"/>
            </a:xfrm>
            <a:custGeom>
              <a:rect b="b" l="l" r="r" t="t"/>
              <a:pathLst>
                <a:path extrusionOk="0" h="45494" w="67354">
                  <a:moveTo>
                    <a:pt x="20075" y="1818"/>
                  </a:moveTo>
                  <a:cubicBezTo>
                    <a:pt x="25967" y="2109"/>
                    <a:pt x="31640" y="3491"/>
                    <a:pt x="37386" y="4510"/>
                  </a:cubicBezTo>
                  <a:cubicBezTo>
                    <a:pt x="40878" y="5382"/>
                    <a:pt x="44296" y="6546"/>
                    <a:pt x="47715" y="7855"/>
                  </a:cubicBezTo>
                  <a:cubicBezTo>
                    <a:pt x="51642" y="9456"/>
                    <a:pt x="55497" y="11419"/>
                    <a:pt x="59134" y="13674"/>
                  </a:cubicBezTo>
                  <a:cubicBezTo>
                    <a:pt x="61462" y="15129"/>
                    <a:pt x="63425" y="16875"/>
                    <a:pt x="63935" y="18838"/>
                  </a:cubicBezTo>
                  <a:cubicBezTo>
                    <a:pt x="52370" y="11419"/>
                    <a:pt x="39350" y="9310"/>
                    <a:pt x="26040" y="6546"/>
                  </a:cubicBezTo>
                  <a:cubicBezTo>
                    <a:pt x="22529" y="5820"/>
                    <a:pt x="17453" y="4668"/>
                    <a:pt x="12671" y="4668"/>
                  </a:cubicBezTo>
                  <a:cubicBezTo>
                    <a:pt x="8833" y="4668"/>
                    <a:pt x="5186" y="5410"/>
                    <a:pt x="2692" y="7710"/>
                  </a:cubicBezTo>
                  <a:lnTo>
                    <a:pt x="2619" y="7783"/>
                  </a:lnTo>
                  <a:cubicBezTo>
                    <a:pt x="3201" y="2764"/>
                    <a:pt x="17530" y="1818"/>
                    <a:pt x="20075" y="1818"/>
                  </a:cubicBezTo>
                  <a:close/>
                  <a:moveTo>
                    <a:pt x="13653" y="6640"/>
                  </a:moveTo>
                  <a:cubicBezTo>
                    <a:pt x="18745" y="6640"/>
                    <a:pt x="24027" y="7901"/>
                    <a:pt x="28876" y="8946"/>
                  </a:cubicBezTo>
                  <a:lnTo>
                    <a:pt x="28876" y="9019"/>
                  </a:lnTo>
                  <a:cubicBezTo>
                    <a:pt x="41387" y="11783"/>
                    <a:pt x="53170" y="13747"/>
                    <a:pt x="63935" y="20948"/>
                  </a:cubicBezTo>
                  <a:cubicBezTo>
                    <a:pt x="63498" y="22257"/>
                    <a:pt x="62698" y="23348"/>
                    <a:pt x="61607" y="24221"/>
                  </a:cubicBezTo>
                  <a:cubicBezTo>
                    <a:pt x="59031" y="26451"/>
                    <a:pt x="55478" y="27136"/>
                    <a:pt x="51853" y="27136"/>
                  </a:cubicBezTo>
                  <a:cubicBezTo>
                    <a:pt x="48621" y="27136"/>
                    <a:pt x="45331" y="26592"/>
                    <a:pt x="42623" y="26112"/>
                  </a:cubicBezTo>
                  <a:cubicBezTo>
                    <a:pt x="36732" y="25094"/>
                    <a:pt x="30986" y="23275"/>
                    <a:pt x="25240" y="21457"/>
                  </a:cubicBezTo>
                  <a:cubicBezTo>
                    <a:pt x="18402" y="19348"/>
                    <a:pt x="6474" y="16584"/>
                    <a:pt x="3055" y="9601"/>
                  </a:cubicBezTo>
                  <a:cubicBezTo>
                    <a:pt x="2983" y="9528"/>
                    <a:pt x="2910" y="9456"/>
                    <a:pt x="2910" y="9310"/>
                  </a:cubicBezTo>
                  <a:cubicBezTo>
                    <a:pt x="6220" y="7331"/>
                    <a:pt x="9884" y="6640"/>
                    <a:pt x="13653" y="6640"/>
                  </a:cubicBezTo>
                  <a:close/>
                  <a:moveTo>
                    <a:pt x="2474" y="12510"/>
                  </a:moveTo>
                  <a:cubicBezTo>
                    <a:pt x="4437" y="14765"/>
                    <a:pt x="7929" y="16584"/>
                    <a:pt x="9892" y="17602"/>
                  </a:cubicBezTo>
                  <a:cubicBezTo>
                    <a:pt x="14911" y="20075"/>
                    <a:pt x="20075" y="22111"/>
                    <a:pt x="25385" y="23639"/>
                  </a:cubicBezTo>
                  <a:cubicBezTo>
                    <a:pt x="31642" y="25634"/>
                    <a:pt x="42279" y="29494"/>
                    <a:pt x="51378" y="29494"/>
                  </a:cubicBezTo>
                  <a:cubicBezTo>
                    <a:pt x="56876" y="29494"/>
                    <a:pt x="61812" y="28085"/>
                    <a:pt x="64880" y="24003"/>
                  </a:cubicBezTo>
                  <a:lnTo>
                    <a:pt x="64880" y="24075"/>
                  </a:lnTo>
                  <a:cubicBezTo>
                    <a:pt x="63670" y="30377"/>
                    <a:pt x="58137" y="32270"/>
                    <a:pt x="51712" y="32270"/>
                  </a:cubicBezTo>
                  <a:cubicBezTo>
                    <a:pt x="45011" y="32270"/>
                    <a:pt x="37339" y="30211"/>
                    <a:pt x="32586" y="28949"/>
                  </a:cubicBezTo>
                  <a:cubicBezTo>
                    <a:pt x="26549" y="27348"/>
                    <a:pt x="20512" y="26185"/>
                    <a:pt x="14693" y="24075"/>
                  </a:cubicBezTo>
                  <a:cubicBezTo>
                    <a:pt x="11202" y="22912"/>
                    <a:pt x="8001" y="21020"/>
                    <a:pt x="5310" y="18547"/>
                  </a:cubicBezTo>
                  <a:cubicBezTo>
                    <a:pt x="3710" y="16947"/>
                    <a:pt x="2692" y="14765"/>
                    <a:pt x="2474" y="12510"/>
                  </a:cubicBezTo>
                  <a:close/>
                  <a:moveTo>
                    <a:pt x="3055" y="19566"/>
                  </a:moveTo>
                  <a:lnTo>
                    <a:pt x="3055" y="19566"/>
                  </a:lnTo>
                  <a:cubicBezTo>
                    <a:pt x="9674" y="26694"/>
                    <a:pt x="25894" y="29385"/>
                    <a:pt x="32659" y="31058"/>
                  </a:cubicBezTo>
                  <a:cubicBezTo>
                    <a:pt x="37563" y="32296"/>
                    <a:pt x="44829" y="34007"/>
                    <a:pt x="51424" y="34007"/>
                  </a:cubicBezTo>
                  <a:cubicBezTo>
                    <a:pt x="54512" y="34007"/>
                    <a:pt x="57452" y="33632"/>
                    <a:pt x="59934" y="32658"/>
                  </a:cubicBezTo>
                  <a:lnTo>
                    <a:pt x="59934" y="32731"/>
                  </a:lnTo>
                  <a:cubicBezTo>
                    <a:pt x="57097" y="36877"/>
                    <a:pt x="54552" y="41314"/>
                    <a:pt x="49242" y="43059"/>
                  </a:cubicBezTo>
                  <a:lnTo>
                    <a:pt x="49097" y="43132"/>
                  </a:lnTo>
                  <a:cubicBezTo>
                    <a:pt x="35859" y="42914"/>
                    <a:pt x="24221" y="41241"/>
                    <a:pt x="11929" y="35931"/>
                  </a:cubicBezTo>
                  <a:lnTo>
                    <a:pt x="11784" y="35713"/>
                  </a:lnTo>
                  <a:cubicBezTo>
                    <a:pt x="6910" y="31131"/>
                    <a:pt x="5092" y="25385"/>
                    <a:pt x="3055" y="19566"/>
                  </a:cubicBezTo>
                  <a:close/>
                  <a:moveTo>
                    <a:pt x="18293" y="0"/>
                  </a:moveTo>
                  <a:cubicBezTo>
                    <a:pt x="16948" y="0"/>
                    <a:pt x="15602" y="73"/>
                    <a:pt x="14257" y="218"/>
                  </a:cubicBezTo>
                  <a:cubicBezTo>
                    <a:pt x="9674" y="727"/>
                    <a:pt x="1528" y="2691"/>
                    <a:pt x="946" y="8437"/>
                  </a:cubicBezTo>
                  <a:lnTo>
                    <a:pt x="946" y="8801"/>
                  </a:lnTo>
                  <a:cubicBezTo>
                    <a:pt x="146" y="10838"/>
                    <a:pt x="1" y="13165"/>
                    <a:pt x="582" y="15274"/>
                  </a:cubicBezTo>
                  <a:cubicBezTo>
                    <a:pt x="1383" y="23348"/>
                    <a:pt x="4219" y="31567"/>
                    <a:pt x="10111" y="37240"/>
                  </a:cubicBezTo>
                  <a:cubicBezTo>
                    <a:pt x="10353" y="37434"/>
                    <a:pt x="10628" y="37531"/>
                    <a:pt x="10892" y="37531"/>
                  </a:cubicBezTo>
                  <a:cubicBezTo>
                    <a:pt x="11024" y="37531"/>
                    <a:pt x="11153" y="37507"/>
                    <a:pt x="11274" y="37459"/>
                  </a:cubicBezTo>
                  <a:cubicBezTo>
                    <a:pt x="12511" y="38695"/>
                    <a:pt x="14038" y="39713"/>
                    <a:pt x="15639" y="40295"/>
                  </a:cubicBezTo>
                  <a:cubicBezTo>
                    <a:pt x="17675" y="41241"/>
                    <a:pt x="19784" y="41895"/>
                    <a:pt x="22039" y="42332"/>
                  </a:cubicBezTo>
                  <a:cubicBezTo>
                    <a:pt x="28518" y="44440"/>
                    <a:pt x="35251" y="45494"/>
                    <a:pt x="42032" y="45494"/>
                  </a:cubicBezTo>
                  <a:cubicBezTo>
                    <a:pt x="44844" y="45494"/>
                    <a:pt x="47665" y="45313"/>
                    <a:pt x="50479" y="44950"/>
                  </a:cubicBezTo>
                  <a:cubicBezTo>
                    <a:pt x="50624" y="44950"/>
                    <a:pt x="50842" y="44878"/>
                    <a:pt x="50988" y="44732"/>
                  </a:cubicBezTo>
                  <a:cubicBezTo>
                    <a:pt x="56952" y="42623"/>
                    <a:pt x="60880" y="36222"/>
                    <a:pt x="63716" y="30476"/>
                  </a:cubicBezTo>
                  <a:cubicBezTo>
                    <a:pt x="65971" y="28367"/>
                    <a:pt x="67353" y="25094"/>
                    <a:pt x="67135" y="20293"/>
                  </a:cubicBezTo>
                  <a:cubicBezTo>
                    <a:pt x="67062" y="20002"/>
                    <a:pt x="66989" y="19711"/>
                    <a:pt x="66771" y="19566"/>
                  </a:cubicBezTo>
                  <a:cubicBezTo>
                    <a:pt x="66626" y="15129"/>
                    <a:pt x="60225" y="11492"/>
                    <a:pt x="56952" y="9892"/>
                  </a:cubicBezTo>
                  <a:cubicBezTo>
                    <a:pt x="46115" y="4437"/>
                    <a:pt x="34404" y="1164"/>
                    <a:pt x="22330" y="218"/>
                  </a:cubicBezTo>
                  <a:cubicBezTo>
                    <a:pt x="20985" y="73"/>
                    <a:pt x="19639" y="0"/>
                    <a:pt x="18293" y="0"/>
                  </a:cubicBezTo>
                  <a:close/>
                </a:path>
              </a:pathLst>
            </a:custGeom>
            <a:solidFill>
              <a:srgbClr val="CEE8E6">
                <a:alpha val="6470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4"/>
            <p:cNvSpPr/>
            <p:nvPr/>
          </p:nvSpPr>
          <p:spPr>
            <a:xfrm rot="-1550640">
              <a:off x="61225" y="4670535"/>
              <a:ext cx="459233" cy="386301"/>
            </a:xfrm>
            <a:custGeom>
              <a:rect b="b" l="l" r="r" t="t"/>
              <a:pathLst>
                <a:path extrusionOk="0" h="24291" w="28877">
                  <a:moveTo>
                    <a:pt x="9651" y="2175"/>
                  </a:moveTo>
                  <a:cubicBezTo>
                    <a:pt x="11384" y="2175"/>
                    <a:pt x="13085" y="3411"/>
                    <a:pt x="14475" y="5061"/>
                  </a:cubicBezTo>
                  <a:cubicBezTo>
                    <a:pt x="14548" y="5134"/>
                    <a:pt x="14657" y="5170"/>
                    <a:pt x="14766" y="5170"/>
                  </a:cubicBezTo>
                  <a:cubicBezTo>
                    <a:pt x="14875" y="5170"/>
                    <a:pt x="14984" y="5134"/>
                    <a:pt x="15057" y="5061"/>
                  </a:cubicBezTo>
                  <a:cubicBezTo>
                    <a:pt x="15147" y="5151"/>
                    <a:pt x="15264" y="5213"/>
                    <a:pt x="15376" y="5213"/>
                  </a:cubicBezTo>
                  <a:cubicBezTo>
                    <a:pt x="15444" y="5213"/>
                    <a:pt x="15510" y="5189"/>
                    <a:pt x="15566" y="5134"/>
                  </a:cubicBezTo>
                  <a:cubicBezTo>
                    <a:pt x="17167" y="3647"/>
                    <a:pt x="18543" y="2251"/>
                    <a:pt x="20506" y="2251"/>
                  </a:cubicBezTo>
                  <a:cubicBezTo>
                    <a:pt x="21041" y="2251"/>
                    <a:pt x="21619" y="2354"/>
                    <a:pt x="22258" y="2588"/>
                  </a:cubicBezTo>
                  <a:cubicBezTo>
                    <a:pt x="25312" y="3824"/>
                    <a:pt x="25894" y="7607"/>
                    <a:pt x="25385" y="10516"/>
                  </a:cubicBezTo>
                  <a:cubicBezTo>
                    <a:pt x="24876" y="13716"/>
                    <a:pt x="22403" y="16480"/>
                    <a:pt x="20148" y="18517"/>
                  </a:cubicBezTo>
                  <a:cubicBezTo>
                    <a:pt x="18330" y="20044"/>
                    <a:pt x="16075" y="20772"/>
                    <a:pt x="14184" y="22154"/>
                  </a:cubicBezTo>
                  <a:cubicBezTo>
                    <a:pt x="10838" y="18881"/>
                    <a:pt x="7056" y="16699"/>
                    <a:pt x="5019" y="12044"/>
                  </a:cubicBezTo>
                  <a:cubicBezTo>
                    <a:pt x="3783" y="9425"/>
                    <a:pt x="4292" y="6297"/>
                    <a:pt x="6183" y="4115"/>
                  </a:cubicBezTo>
                  <a:cubicBezTo>
                    <a:pt x="7297" y="2738"/>
                    <a:pt x="8481" y="2175"/>
                    <a:pt x="9651" y="2175"/>
                  </a:cubicBezTo>
                  <a:close/>
                  <a:moveTo>
                    <a:pt x="20557" y="1"/>
                  </a:moveTo>
                  <a:cubicBezTo>
                    <a:pt x="17996" y="1"/>
                    <a:pt x="15771" y="2042"/>
                    <a:pt x="15130" y="4479"/>
                  </a:cubicBezTo>
                  <a:cubicBezTo>
                    <a:pt x="14474" y="1412"/>
                    <a:pt x="12625" y="198"/>
                    <a:pt x="10524" y="198"/>
                  </a:cubicBezTo>
                  <a:cubicBezTo>
                    <a:pt x="7492" y="198"/>
                    <a:pt x="3938" y="2725"/>
                    <a:pt x="2692" y="5861"/>
                  </a:cubicBezTo>
                  <a:cubicBezTo>
                    <a:pt x="1" y="12553"/>
                    <a:pt x="7783" y="22008"/>
                    <a:pt x="13748" y="24190"/>
                  </a:cubicBezTo>
                  <a:cubicBezTo>
                    <a:pt x="13905" y="24258"/>
                    <a:pt x="14063" y="24291"/>
                    <a:pt x="14212" y="24291"/>
                  </a:cubicBezTo>
                  <a:cubicBezTo>
                    <a:pt x="14544" y="24291"/>
                    <a:pt x="14833" y="24128"/>
                    <a:pt x="14984" y="23827"/>
                  </a:cubicBezTo>
                  <a:cubicBezTo>
                    <a:pt x="18621" y="23754"/>
                    <a:pt x="22403" y="19972"/>
                    <a:pt x="24658" y="17353"/>
                  </a:cubicBezTo>
                  <a:cubicBezTo>
                    <a:pt x="27058" y="14517"/>
                    <a:pt x="28876" y="10225"/>
                    <a:pt x="27858" y="6443"/>
                  </a:cubicBezTo>
                  <a:cubicBezTo>
                    <a:pt x="27058" y="3170"/>
                    <a:pt x="24876" y="770"/>
                    <a:pt x="21603" y="115"/>
                  </a:cubicBezTo>
                  <a:cubicBezTo>
                    <a:pt x="21250" y="38"/>
                    <a:pt x="20901" y="1"/>
                    <a:pt x="20557" y="1"/>
                  </a:cubicBezTo>
                  <a:close/>
                </a:path>
              </a:pathLst>
            </a:custGeom>
            <a:solidFill>
              <a:srgbClr val="CEE8E6">
                <a:alpha val="6470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23" name="Google Shape;123;p14"/>
            <p:cNvGrpSpPr/>
            <p:nvPr/>
          </p:nvGrpSpPr>
          <p:grpSpPr>
            <a:xfrm rot="1882907">
              <a:off x="647705" y="1661358"/>
              <a:ext cx="537260" cy="480691"/>
              <a:chOff x="-6420876" y="5076646"/>
              <a:chExt cx="705425" cy="631150"/>
            </a:xfrm>
          </p:grpSpPr>
          <p:sp>
            <p:nvSpPr>
              <p:cNvPr id="124" name="Google Shape;124;p14"/>
              <p:cNvSpPr/>
              <p:nvPr/>
            </p:nvSpPr>
            <p:spPr>
              <a:xfrm>
                <a:off x="-6340876" y="5352021"/>
                <a:ext cx="496450" cy="355775"/>
              </a:xfrm>
              <a:custGeom>
                <a:rect b="b" l="l" r="r" t="t"/>
                <a:pathLst>
                  <a:path extrusionOk="0" h="14231" w="19858">
                    <a:moveTo>
                      <a:pt x="9446" y="1"/>
                    </a:moveTo>
                    <a:cubicBezTo>
                      <a:pt x="6797" y="1"/>
                      <a:pt x="4281" y="1112"/>
                      <a:pt x="2910" y="3565"/>
                    </a:cubicBezTo>
                    <a:cubicBezTo>
                      <a:pt x="1456" y="5092"/>
                      <a:pt x="510" y="7056"/>
                      <a:pt x="292" y="9166"/>
                    </a:cubicBezTo>
                    <a:cubicBezTo>
                      <a:pt x="1" y="11420"/>
                      <a:pt x="1601" y="13457"/>
                      <a:pt x="3856" y="13675"/>
                    </a:cubicBezTo>
                    <a:cubicBezTo>
                      <a:pt x="4071" y="13710"/>
                      <a:pt x="4280" y="13726"/>
                      <a:pt x="4482" y="13726"/>
                    </a:cubicBezTo>
                    <a:cubicBezTo>
                      <a:pt x="5986" y="13726"/>
                      <a:pt x="7147" y="12836"/>
                      <a:pt x="8365" y="12002"/>
                    </a:cubicBezTo>
                    <a:cubicBezTo>
                      <a:pt x="8917" y="11597"/>
                      <a:pt x="9396" y="11434"/>
                      <a:pt x="9829" y="11434"/>
                    </a:cubicBezTo>
                    <a:cubicBezTo>
                      <a:pt x="11339" y="11434"/>
                      <a:pt x="12294" y="13417"/>
                      <a:pt x="13821" y="14039"/>
                    </a:cubicBezTo>
                    <a:cubicBezTo>
                      <a:pt x="14131" y="14171"/>
                      <a:pt x="14449" y="14231"/>
                      <a:pt x="14768" y="14231"/>
                    </a:cubicBezTo>
                    <a:cubicBezTo>
                      <a:pt x="16914" y="14231"/>
                      <a:pt x="19104" y="11520"/>
                      <a:pt x="19421" y="9747"/>
                    </a:cubicBezTo>
                    <a:cubicBezTo>
                      <a:pt x="19858" y="7347"/>
                      <a:pt x="18476" y="4874"/>
                      <a:pt x="16875" y="3201"/>
                    </a:cubicBezTo>
                    <a:cubicBezTo>
                      <a:pt x="14969" y="1148"/>
                      <a:pt x="12139" y="1"/>
                      <a:pt x="9446" y="1"/>
                    </a:cubicBezTo>
                    <a:close/>
                  </a:path>
                </a:pathLst>
              </a:custGeom>
              <a:solidFill>
                <a:srgbClr val="CEE8E6">
                  <a:alpha val="6470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" name="Google Shape;125;p14"/>
              <p:cNvSpPr/>
              <p:nvPr/>
            </p:nvSpPr>
            <p:spPr>
              <a:xfrm>
                <a:off x="-6420876" y="5226571"/>
                <a:ext cx="189125" cy="170100"/>
              </a:xfrm>
              <a:custGeom>
                <a:rect b="b" l="l" r="r" t="t"/>
                <a:pathLst>
                  <a:path extrusionOk="0" h="6804" w="7565">
                    <a:moveTo>
                      <a:pt x="4292" y="0"/>
                    </a:moveTo>
                    <a:cubicBezTo>
                      <a:pt x="1673" y="0"/>
                      <a:pt x="1" y="2910"/>
                      <a:pt x="1237" y="5237"/>
                    </a:cubicBezTo>
                    <a:cubicBezTo>
                      <a:pt x="1793" y="6269"/>
                      <a:pt x="2825" y="6803"/>
                      <a:pt x="3849" y="6803"/>
                    </a:cubicBezTo>
                    <a:cubicBezTo>
                      <a:pt x="4702" y="6803"/>
                      <a:pt x="5549" y="6433"/>
                      <a:pt x="6110" y="5674"/>
                    </a:cubicBezTo>
                    <a:cubicBezTo>
                      <a:pt x="7565" y="3710"/>
                      <a:pt x="7056" y="218"/>
                      <a:pt x="4292" y="0"/>
                    </a:cubicBezTo>
                    <a:close/>
                  </a:path>
                </a:pathLst>
              </a:custGeom>
              <a:solidFill>
                <a:srgbClr val="CEE8E6">
                  <a:alpha val="6470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" name="Google Shape;126;p14"/>
              <p:cNvSpPr/>
              <p:nvPr/>
            </p:nvSpPr>
            <p:spPr>
              <a:xfrm>
                <a:off x="-6204501" y="5076646"/>
                <a:ext cx="170975" cy="203825"/>
              </a:xfrm>
              <a:custGeom>
                <a:rect b="b" l="l" r="r" t="t"/>
                <a:pathLst>
                  <a:path extrusionOk="0" h="8153" w="6839">
                    <a:moveTo>
                      <a:pt x="2882" y="1"/>
                    </a:moveTo>
                    <a:cubicBezTo>
                      <a:pt x="1275" y="1"/>
                      <a:pt x="16" y="1712"/>
                      <a:pt x="74" y="3379"/>
                    </a:cubicBezTo>
                    <a:cubicBezTo>
                      <a:pt x="1" y="4106"/>
                      <a:pt x="1" y="4906"/>
                      <a:pt x="74" y="5634"/>
                    </a:cubicBezTo>
                    <a:cubicBezTo>
                      <a:pt x="219" y="6725"/>
                      <a:pt x="874" y="7597"/>
                      <a:pt x="1892" y="8034"/>
                    </a:cubicBezTo>
                    <a:cubicBezTo>
                      <a:pt x="2104" y="8116"/>
                      <a:pt x="2315" y="8153"/>
                      <a:pt x="2524" y="8153"/>
                    </a:cubicBezTo>
                    <a:cubicBezTo>
                      <a:pt x="3609" y="8153"/>
                      <a:pt x="4628" y="7165"/>
                      <a:pt x="5238" y="6434"/>
                    </a:cubicBezTo>
                    <a:cubicBezTo>
                      <a:pt x="6838" y="4470"/>
                      <a:pt x="6329" y="1633"/>
                      <a:pt x="4220" y="397"/>
                    </a:cubicBezTo>
                    <a:cubicBezTo>
                      <a:pt x="3761" y="122"/>
                      <a:pt x="3310" y="1"/>
                      <a:pt x="2882" y="1"/>
                    </a:cubicBezTo>
                    <a:close/>
                  </a:path>
                </a:pathLst>
              </a:custGeom>
              <a:solidFill>
                <a:srgbClr val="CEE8E6">
                  <a:alpha val="6470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" name="Google Shape;127;p14"/>
              <p:cNvSpPr/>
              <p:nvPr/>
            </p:nvSpPr>
            <p:spPr>
              <a:xfrm>
                <a:off x="-5999001" y="5106546"/>
                <a:ext cx="163675" cy="195625"/>
              </a:xfrm>
              <a:custGeom>
                <a:rect b="b" l="l" r="r" t="t"/>
                <a:pathLst>
                  <a:path extrusionOk="0" h="7825" w="6547">
                    <a:moveTo>
                      <a:pt x="2982" y="1"/>
                    </a:moveTo>
                    <a:cubicBezTo>
                      <a:pt x="1818" y="146"/>
                      <a:pt x="946" y="1092"/>
                      <a:pt x="946" y="2256"/>
                    </a:cubicBezTo>
                    <a:cubicBezTo>
                      <a:pt x="436" y="3128"/>
                      <a:pt x="146" y="4147"/>
                      <a:pt x="73" y="5165"/>
                    </a:cubicBezTo>
                    <a:cubicBezTo>
                      <a:pt x="0" y="6110"/>
                      <a:pt x="436" y="6983"/>
                      <a:pt x="1237" y="7565"/>
                    </a:cubicBezTo>
                    <a:cubicBezTo>
                      <a:pt x="1536" y="7750"/>
                      <a:pt x="1880" y="7824"/>
                      <a:pt x="2239" y="7824"/>
                    </a:cubicBezTo>
                    <a:cubicBezTo>
                      <a:pt x="3014" y="7824"/>
                      <a:pt x="3864" y="7477"/>
                      <a:pt x="4510" y="7129"/>
                    </a:cubicBezTo>
                    <a:cubicBezTo>
                      <a:pt x="6473" y="5892"/>
                      <a:pt x="6546" y="3056"/>
                      <a:pt x="5310" y="1310"/>
                    </a:cubicBezTo>
                    <a:cubicBezTo>
                      <a:pt x="4801" y="510"/>
                      <a:pt x="3928" y="1"/>
                      <a:pt x="2982" y="1"/>
                    </a:cubicBezTo>
                    <a:close/>
                  </a:path>
                </a:pathLst>
              </a:custGeom>
              <a:solidFill>
                <a:srgbClr val="CEE8E6">
                  <a:alpha val="6470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" name="Google Shape;128;p14"/>
              <p:cNvSpPr/>
              <p:nvPr/>
            </p:nvSpPr>
            <p:spPr>
              <a:xfrm>
                <a:off x="-5882626" y="5295146"/>
                <a:ext cx="167175" cy="158800"/>
              </a:xfrm>
              <a:custGeom>
                <a:rect b="b" l="l" r="r" t="t"/>
                <a:pathLst>
                  <a:path extrusionOk="0" h="6352" w="6687">
                    <a:moveTo>
                      <a:pt x="3661" y="0"/>
                    </a:moveTo>
                    <a:cubicBezTo>
                      <a:pt x="2882" y="0"/>
                      <a:pt x="2029" y="306"/>
                      <a:pt x="1673" y="967"/>
                    </a:cubicBezTo>
                    <a:lnTo>
                      <a:pt x="1673" y="1112"/>
                    </a:lnTo>
                    <a:cubicBezTo>
                      <a:pt x="1091" y="1621"/>
                      <a:pt x="727" y="2276"/>
                      <a:pt x="509" y="2931"/>
                    </a:cubicBezTo>
                    <a:cubicBezTo>
                      <a:pt x="0" y="4531"/>
                      <a:pt x="1091" y="6131"/>
                      <a:pt x="2691" y="6349"/>
                    </a:cubicBezTo>
                    <a:cubicBezTo>
                      <a:pt x="2732" y="6350"/>
                      <a:pt x="2773" y="6351"/>
                      <a:pt x="2813" y="6351"/>
                    </a:cubicBezTo>
                    <a:cubicBezTo>
                      <a:pt x="4940" y="6351"/>
                      <a:pt x="6686" y="4490"/>
                      <a:pt x="6401" y="2349"/>
                    </a:cubicBezTo>
                    <a:cubicBezTo>
                      <a:pt x="6183" y="1330"/>
                      <a:pt x="5528" y="530"/>
                      <a:pt x="4582" y="167"/>
                    </a:cubicBezTo>
                    <a:cubicBezTo>
                      <a:pt x="4320" y="57"/>
                      <a:pt x="3997" y="0"/>
                      <a:pt x="3661" y="0"/>
                    </a:cubicBezTo>
                    <a:close/>
                  </a:path>
                </a:pathLst>
              </a:custGeom>
              <a:solidFill>
                <a:srgbClr val="CEE8E6">
                  <a:alpha val="6470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9" name="Google Shape;129;p14"/>
            <p:cNvGrpSpPr/>
            <p:nvPr/>
          </p:nvGrpSpPr>
          <p:grpSpPr>
            <a:xfrm rot="1882907">
              <a:off x="2393544" y="4388742"/>
              <a:ext cx="497534" cy="541159"/>
              <a:chOff x="-2501908" y="9817437"/>
              <a:chExt cx="653266" cy="710545"/>
            </a:xfrm>
          </p:grpSpPr>
          <p:sp>
            <p:nvSpPr>
              <p:cNvPr id="130" name="Google Shape;130;p14"/>
              <p:cNvSpPr/>
              <p:nvPr/>
            </p:nvSpPr>
            <p:spPr>
              <a:xfrm rot="-5176049">
                <a:off x="-2290546" y="10031226"/>
                <a:ext cx="496461" cy="355783"/>
              </a:xfrm>
              <a:custGeom>
                <a:rect b="b" l="l" r="r" t="t"/>
                <a:pathLst>
                  <a:path extrusionOk="0" h="14231" w="19858">
                    <a:moveTo>
                      <a:pt x="9446" y="1"/>
                    </a:moveTo>
                    <a:cubicBezTo>
                      <a:pt x="6797" y="1"/>
                      <a:pt x="4281" y="1112"/>
                      <a:pt x="2910" y="3565"/>
                    </a:cubicBezTo>
                    <a:cubicBezTo>
                      <a:pt x="1456" y="5092"/>
                      <a:pt x="510" y="7056"/>
                      <a:pt x="292" y="9166"/>
                    </a:cubicBezTo>
                    <a:cubicBezTo>
                      <a:pt x="1" y="11420"/>
                      <a:pt x="1601" y="13457"/>
                      <a:pt x="3856" y="13675"/>
                    </a:cubicBezTo>
                    <a:cubicBezTo>
                      <a:pt x="4071" y="13710"/>
                      <a:pt x="4280" y="13726"/>
                      <a:pt x="4482" y="13726"/>
                    </a:cubicBezTo>
                    <a:cubicBezTo>
                      <a:pt x="5986" y="13726"/>
                      <a:pt x="7147" y="12836"/>
                      <a:pt x="8365" y="12002"/>
                    </a:cubicBezTo>
                    <a:cubicBezTo>
                      <a:pt x="8917" y="11597"/>
                      <a:pt x="9396" y="11434"/>
                      <a:pt x="9829" y="11434"/>
                    </a:cubicBezTo>
                    <a:cubicBezTo>
                      <a:pt x="11339" y="11434"/>
                      <a:pt x="12294" y="13417"/>
                      <a:pt x="13821" y="14039"/>
                    </a:cubicBezTo>
                    <a:cubicBezTo>
                      <a:pt x="14131" y="14171"/>
                      <a:pt x="14449" y="14231"/>
                      <a:pt x="14768" y="14231"/>
                    </a:cubicBezTo>
                    <a:cubicBezTo>
                      <a:pt x="16914" y="14231"/>
                      <a:pt x="19104" y="11520"/>
                      <a:pt x="19421" y="9747"/>
                    </a:cubicBezTo>
                    <a:cubicBezTo>
                      <a:pt x="19858" y="7347"/>
                      <a:pt x="18476" y="4874"/>
                      <a:pt x="16875" y="3201"/>
                    </a:cubicBezTo>
                    <a:cubicBezTo>
                      <a:pt x="14969" y="1148"/>
                      <a:pt x="12139" y="1"/>
                      <a:pt x="9446" y="1"/>
                    </a:cubicBezTo>
                    <a:close/>
                  </a:path>
                </a:pathLst>
              </a:custGeom>
              <a:solidFill>
                <a:srgbClr val="CEE8E6">
                  <a:alpha val="6470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" name="Google Shape;131;p14"/>
              <p:cNvSpPr/>
              <p:nvPr/>
            </p:nvSpPr>
            <p:spPr>
              <a:xfrm rot="-5176049">
                <a:off x="-2369915" y="10343030"/>
                <a:ext cx="189129" cy="170104"/>
              </a:xfrm>
              <a:custGeom>
                <a:rect b="b" l="l" r="r" t="t"/>
                <a:pathLst>
                  <a:path extrusionOk="0" h="6804" w="7565">
                    <a:moveTo>
                      <a:pt x="4292" y="0"/>
                    </a:moveTo>
                    <a:cubicBezTo>
                      <a:pt x="1673" y="0"/>
                      <a:pt x="1" y="2910"/>
                      <a:pt x="1237" y="5237"/>
                    </a:cubicBezTo>
                    <a:cubicBezTo>
                      <a:pt x="1793" y="6269"/>
                      <a:pt x="2825" y="6803"/>
                      <a:pt x="3849" y="6803"/>
                    </a:cubicBezTo>
                    <a:cubicBezTo>
                      <a:pt x="4702" y="6803"/>
                      <a:pt x="5549" y="6433"/>
                      <a:pt x="6110" y="5674"/>
                    </a:cubicBezTo>
                    <a:cubicBezTo>
                      <a:pt x="7565" y="3710"/>
                      <a:pt x="7056" y="218"/>
                      <a:pt x="4292" y="0"/>
                    </a:cubicBezTo>
                    <a:close/>
                  </a:path>
                </a:pathLst>
              </a:custGeom>
              <a:solidFill>
                <a:srgbClr val="CEE8E6">
                  <a:alpha val="6470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" name="Google Shape;132;p14"/>
              <p:cNvSpPr/>
              <p:nvPr/>
            </p:nvSpPr>
            <p:spPr>
              <a:xfrm rot="-5176049">
                <a:off x="-2480133" y="10110650"/>
                <a:ext cx="170979" cy="203829"/>
              </a:xfrm>
              <a:custGeom>
                <a:rect b="b" l="l" r="r" t="t"/>
                <a:pathLst>
                  <a:path extrusionOk="0" h="8153" w="6839">
                    <a:moveTo>
                      <a:pt x="2882" y="1"/>
                    </a:moveTo>
                    <a:cubicBezTo>
                      <a:pt x="1275" y="1"/>
                      <a:pt x="16" y="1712"/>
                      <a:pt x="74" y="3379"/>
                    </a:cubicBezTo>
                    <a:cubicBezTo>
                      <a:pt x="1" y="4106"/>
                      <a:pt x="1" y="4906"/>
                      <a:pt x="74" y="5634"/>
                    </a:cubicBezTo>
                    <a:cubicBezTo>
                      <a:pt x="219" y="6725"/>
                      <a:pt x="874" y="7597"/>
                      <a:pt x="1892" y="8034"/>
                    </a:cubicBezTo>
                    <a:cubicBezTo>
                      <a:pt x="2104" y="8116"/>
                      <a:pt x="2315" y="8153"/>
                      <a:pt x="2524" y="8153"/>
                    </a:cubicBezTo>
                    <a:cubicBezTo>
                      <a:pt x="3609" y="8153"/>
                      <a:pt x="4628" y="7165"/>
                      <a:pt x="5238" y="6434"/>
                    </a:cubicBezTo>
                    <a:cubicBezTo>
                      <a:pt x="6838" y="4470"/>
                      <a:pt x="6329" y="1633"/>
                      <a:pt x="4220" y="397"/>
                    </a:cubicBezTo>
                    <a:cubicBezTo>
                      <a:pt x="3761" y="122"/>
                      <a:pt x="3310" y="1"/>
                      <a:pt x="2882" y="1"/>
                    </a:cubicBezTo>
                    <a:close/>
                  </a:path>
                </a:pathLst>
              </a:custGeom>
              <a:solidFill>
                <a:srgbClr val="CEE8E6">
                  <a:alpha val="6470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" name="Google Shape;133;p14"/>
              <p:cNvSpPr/>
              <p:nvPr/>
            </p:nvSpPr>
            <p:spPr>
              <a:xfrm rot="-5176049">
                <a:off x="-2437605" y="9915006"/>
                <a:ext cx="163678" cy="195629"/>
              </a:xfrm>
              <a:custGeom>
                <a:rect b="b" l="l" r="r" t="t"/>
                <a:pathLst>
                  <a:path extrusionOk="0" h="7825" w="6547">
                    <a:moveTo>
                      <a:pt x="2982" y="1"/>
                    </a:moveTo>
                    <a:cubicBezTo>
                      <a:pt x="1818" y="146"/>
                      <a:pt x="946" y="1092"/>
                      <a:pt x="946" y="2256"/>
                    </a:cubicBezTo>
                    <a:cubicBezTo>
                      <a:pt x="436" y="3128"/>
                      <a:pt x="146" y="4147"/>
                      <a:pt x="73" y="5165"/>
                    </a:cubicBezTo>
                    <a:cubicBezTo>
                      <a:pt x="0" y="6110"/>
                      <a:pt x="436" y="6983"/>
                      <a:pt x="1237" y="7565"/>
                    </a:cubicBezTo>
                    <a:cubicBezTo>
                      <a:pt x="1536" y="7750"/>
                      <a:pt x="1880" y="7824"/>
                      <a:pt x="2239" y="7824"/>
                    </a:cubicBezTo>
                    <a:cubicBezTo>
                      <a:pt x="3014" y="7824"/>
                      <a:pt x="3864" y="7477"/>
                      <a:pt x="4510" y="7129"/>
                    </a:cubicBezTo>
                    <a:cubicBezTo>
                      <a:pt x="6473" y="5892"/>
                      <a:pt x="6546" y="3056"/>
                      <a:pt x="5310" y="1310"/>
                    </a:cubicBezTo>
                    <a:cubicBezTo>
                      <a:pt x="4801" y="510"/>
                      <a:pt x="3928" y="1"/>
                      <a:pt x="2982" y="1"/>
                    </a:cubicBezTo>
                    <a:close/>
                  </a:path>
                </a:pathLst>
              </a:custGeom>
              <a:solidFill>
                <a:srgbClr val="CEE8E6">
                  <a:alpha val="6470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" name="Google Shape;134;p14"/>
              <p:cNvSpPr/>
              <p:nvPr/>
            </p:nvSpPr>
            <p:spPr>
              <a:xfrm rot="-5176049">
                <a:off x="-2261843" y="9826616"/>
                <a:ext cx="167179" cy="158803"/>
              </a:xfrm>
              <a:custGeom>
                <a:rect b="b" l="l" r="r" t="t"/>
                <a:pathLst>
                  <a:path extrusionOk="0" h="6352" w="6687">
                    <a:moveTo>
                      <a:pt x="3661" y="0"/>
                    </a:moveTo>
                    <a:cubicBezTo>
                      <a:pt x="2882" y="0"/>
                      <a:pt x="2029" y="306"/>
                      <a:pt x="1673" y="967"/>
                    </a:cubicBezTo>
                    <a:lnTo>
                      <a:pt x="1673" y="1112"/>
                    </a:lnTo>
                    <a:cubicBezTo>
                      <a:pt x="1091" y="1621"/>
                      <a:pt x="727" y="2276"/>
                      <a:pt x="509" y="2931"/>
                    </a:cubicBezTo>
                    <a:cubicBezTo>
                      <a:pt x="0" y="4531"/>
                      <a:pt x="1091" y="6131"/>
                      <a:pt x="2691" y="6349"/>
                    </a:cubicBezTo>
                    <a:cubicBezTo>
                      <a:pt x="2732" y="6350"/>
                      <a:pt x="2773" y="6351"/>
                      <a:pt x="2813" y="6351"/>
                    </a:cubicBezTo>
                    <a:cubicBezTo>
                      <a:pt x="4940" y="6351"/>
                      <a:pt x="6686" y="4490"/>
                      <a:pt x="6401" y="2349"/>
                    </a:cubicBezTo>
                    <a:cubicBezTo>
                      <a:pt x="6183" y="1330"/>
                      <a:pt x="5528" y="530"/>
                      <a:pt x="4582" y="167"/>
                    </a:cubicBezTo>
                    <a:cubicBezTo>
                      <a:pt x="4320" y="57"/>
                      <a:pt x="3997" y="0"/>
                      <a:pt x="3661" y="0"/>
                    </a:cubicBezTo>
                    <a:close/>
                  </a:path>
                </a:pathLst>
              </a:custGeom>
              <a:solidFill>
                <a:srgbClr val="CEE8E6">
                  <a:alpha val="6470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5" name="Google Shape;135;p14"/>
            <p:cNvGrpSpPr/>
            <p:nvPr/>
          </p:nvGrpSpPr>
          <p:grpSpPr>
            <a:xfrm flipH="1" rot="-1882907">
              <a:off x="7626030" y="461070"/>
              <a:ext cx="537260" cy="480691"/>
              <a:chOff x="-7339529" y="5588854"/>
              <a:chExt cx="705425" cy="631150"/>
            </a:xfrm>
          </p:grpSpPr>
          <p:sp>
            <p:nvSpPr>
              <p:cNvPr id="136" name="Google Shape;136;p14"/>
              <p:cNvSpPr/>
              <p:nvPr/>
            </p:nvSpPr>
            <p:spPr>
              <a:xfrm>
                <a:off x="-7259529" y="5864229"/>
                <a:ext cx="496450" cy="355775"/>
              </a:xfrm>
              <a:custGeom>
                <a:rect b="b" l="l" r="r" t="t"/>
                <a:pathLst>
                  <a:path extrusionOk="0" h="14231" w="19858">
                    <a:moveTo>
                      <a:pt x="9446" y="1"/>
                    </a:moveTo>
                    <a:cubicBezTo>
                      <a:pt x="6797" y="1"/>
                      <a:pt x="4281" y="1112"/>
                      <a:pt x="2910" y="3565"/>
                    </a:cubicBezTo>
                    <a:cubicBezTo>
                      <a:pt x="1456" y="5092"/>
                      <a:pt x="510" y="7056"/>
                      <a:pt x="292" y="9166"/>
                    </a:cubicBezTo>
                    <a:cubicBezTo>
                      <a:pt x="1" y="11420"/>
                      <a:pt x="1601" y="13457"/>
                      <a:pt x="3856" y="13675"/>
                    </a:cubicBezTo>
                    <a:cubicBezTo>
                      <a:pt x="4071" y="13710"/>
                      <a:pt x="4280" y="13726"/>
                      <a:pt x="4482" y="13726"/>
                    </a:cubicBezTo>
                    <a:cubicBezTo>
                      <a:pt x="5986" y="13726"/>
                      <a:pt x="7147" y="12836"/>
                      <a:pt x="8365" y="12002"/>
                    </a:cubicBezTo>
                    <a:cubicBezTo>
                      <a:pt x="8917" y="11597"/>
                      <a:pt x="9396" y="11434"/>
                      <a:pt x="9829" y="11434"/>
                    </a:cubicBezTo>
                    <a:cubicBezTo>
                      <a:pt x="11339" y="11434"/>
                      <a:pt x="12294" y="13417"/>
                      <a:pt x="13821" y="14039"/>
                    </a:cubicBezTo>
                    <a:cubicBezTo>
                      <a:pt x="14131" y="14171"/>
                      <a:pt x="14449" y="14231"/>
                      <a:pt x="14768" y="14231"/>
                    </a:cubicBezTo>
                    <a:cubicBezTo>
                      <a:pt x="16914" y="14231"/>
                      <a:pt x="19104" y="11520"/>
                      <a:pt x="19421" y="9747"/>
                    </a:cubicBezTo>
                    <a:cubicBezTo>
                      <a:pt x="19858" y="7347"/>
                      <a:pt x="18476" y="4874"/>
                      <a:pt x="16875" y="3201"/>
                    </a:cubicBezTo>
                    <a:cubicBezTo>
                      <a:pt x="14969" y="1148"/>
                      <a:pt x="12139" y="1"/>
                      <a:pt x="9446" y="1"/>
                    </a:cubicBezTo>
                    <a:close/>
                  </a:path>
                </a:pathLst>
              </a:custGeom>
              <a:solidFill>
                <a:srgbClr val="CEE8E6">
                  <a:alpha val="6470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" name="Google Shape;137;p14"/>
              <p:cNvSpPr/>
              <p:nvPr/>
            </p:nvSpPr>
            <p:spPr>
              <a:xfrm>
                <a:off x="-7339529" y="5738779"/>
                <a:ext cx="189125" cy="170100"/>
              </a:xfrm>
              <a:custGeom>
                <a:rect b="b" l="l" r="r" t="t"/>
                <a:pathLst>
                  <a:path extrusionOk="0" h="6804" w="7565">
                    <a:moveTo>
                      <a:pt x="4292" y="0"/>
                    </a:moveTo>
                    <a:cubicBezTo>
                      <a:pt x="1673" y="0"/>
                      <a:pt x="1" y="2910"/>
                      <a:pt x="1237" y="5237"/>
                    </a:cubicBezTo>
                    <a:cubicBezTo>
                      <a:pt x="1793" y="6269"/>
                      <a:pt x="2825" y="6803"/>
                      <a:pt x="3849" y="6803"/>
                    </a:cubicBezTo>
                    <a:cubicBezTo>
                      <a:pt x="4702" y="6803"/>
                      <a:pt x="5549" y="6433"/>
                      <a:pt x="6110" y="5674"/>
                    </a:cubicBezTo>
                    <a:cubicBezTo>
                      <a:pt x="7565" y="3710"/>
                      <a:pt x="7056" y="218"/>
                      <a:pt x="4292" y="0"/>
                    </a:cubicBezTo>
                    <a:close/>
                  </a:path>
                </a:pathLst>
              </a:custGeom>
              <a:solidFill>
                <a:srgbClr val="CEE8E6">
                  <a:alpha val="6470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" name="Google Shape;138;p14"/>
              <p:cNvSpPr/>
              <p:nvPr/>
            </p:nvSpPr>
            <p:spPr>
              <a:xfrm>
                <a:off x="-7123154" y="5588854"/>
                <a:ext cx="170975" cy="203825"/>
              </a:xfrm>
              <a:custGeom>
                <a:rect b="b" l="l" r="r" t="t"/>
                <a:pathLst>
                  <a:path extrusionOk="0" h="8153" w="6839">
                    <a:moveTo>
                      <a:pt x="2882" y="1"/>
                    </a:moveTo>
                    <a:cubicBezTo>
                      <a:pt x="1275" y="1"/>
                      <a:pt x="16" y="1712"/>
                      <a:pt x="74" y="3379"/>
                    </a:cubicBezTo>
                    <a:cubicBezTo>
                      <a:pt x="1" y="4106"/>
                      <a:pt x="1" y="4906"/>
                      <a:pt x="74" y="5634"/>
                    </a:cubicBezTo>
                    <a:cubicBezTo>
                      <a:pt x="219" y="6725"/>
                      <a:pt x="874" y="7597"/>
                      <a:pt x="1892" y="8034"/>
                    </a:cubicBezTo>
                    <a:cubicBezTo>
                      <a:pt x="2104" y="8116"/>
                      <a:pt x="2315" y="8153"/>
                      <a:pt x="2524" y="8153"/>
                    </a:cubicBezTo>
                    <a:cubicBezTo>
                      <a:pt x="3609" y="8153"/>
                      <a:pt x="4628" y="7165"/>
                      <a:pt x="5238" y="6434"/>
                    </a:cubicBezTo>
                    <a:cubicBezTo>
                      <a:pt x="6838" y="4470"/>
                      <a:pt x="6329" y="1633"/>
                      <a:pt x="4220" y="397"/>
                    </a:cubicBezTo>
                    <a:cubicBezTo>
                      <a:pt x="3761" y="122"/>
                      <a:pt x="3310" y="1"/>
                      <a:pt x="2882" y="1"/>
                    </a:cubicBezTo>
                    <a:close/>
                  </a:path>
                </a:pathLst>
              </a:custGeom>
              <a:solidFill>
                <a:srgbClr val="CEE8E6">
                  <a:alpha val="6470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" name="Google Shape;139;p14"/>
              <p:cNvSpPr/>
              <p:nvPr/>
            </p:nvSpPr>
            <p:spPr>
              <a:xfrm>
                <a:off x="-6917654" y="5618754"/>
                <a:ext cx="163675" cy="195625"/>
              </a:xfrm>
              <a:custGeom>
                <a:rect b="b" l="l" r="r" t="t"/>
                <a:pathLst>
                  <a:path extrusionOk="0" h="7825" w="6547">
                    <a:moveTo>
                      <a:pt x="2982" y="1"/>
                    </a:moveTo>
                    <a:cubicBezTo>
                      <a:pt x="1818" y="146"/>
                      <a:pt x="946" y="1092"/>
                      <a:pt x="946" y="2256"/>
                    </a:cubicBezTo>
                    <a:cubicBezTo>
                      <a:pt x="436" y="3128"/>
                      <a:pt x="146" y="4147"/>
                      <a:pt x="73" y="5165"/>
                    </a:cubicBezTo>
                    <a:cubicBezTo>
                      <a:pt x="0" y="6110"/>
                      <a:pt x="436" y="6983"/>
                      <a:pt x="1237" y="7565"/>
                    </a:cubicBezTo>
                    <a:cubicBezTo>
                      <a:pt x="1536" y="7750"/>
                      <a:pt x="1880" y="7824"/>
                      <a:pt x="2239" y="7824"/>
                    </a:cubicBezTo>
                    <a:cubicBezTo>
                      <a:pt x="3014" y="7824"/>
                      <a:pt x="3864" y="7477"/>
                      <a:pt x="4510" y="7129"/>
                    </a:cubicBezTo>
                    <a:cubicBezTo>
                      <a:pt x="6473" y="5892"/>
                      <a:pt x="6546" y="3056"/>
                      <a:pt x="5310" y="1310"/>
                    </a:cubicBezTo>
                    <a:cubicBezTo>
                      <a:pt x="4801" y="510"/>
                      <a:pt x="3928" y="1"/>
                      <a:pt x="2982" y="1"/>
                    </a:cubicBezTo>
                    <a:close/>
                  </a:path>
                </a:pathLst>
              </a:custGeom>
              <a:solidFill>
                <a:srgbClr val="CEE8E6">
                  <a:alpha val="6470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" name="Google Shape;140;p14"/>
              <p:cNvSpPr/>
              <p:nvPr/>
            </p:nvSpPr>
            <p:spPr>
              <a:xfrm>
                <a:off x="-6801279" y="5807354"/>
                <a:ext cx="167175" cy="158800"/>
              </a:xfrm>
              <a:custGeom>
                <a:rect b="b" l="l" r="r" t="t"/>
                <a:pathLst>
                  <a:path extrusionOk="0" h="6352" w="6687">
                    <a:moveTo>
                      <a:pt x="3661" y="0"/>
                    </a:moveTo>
                    <a:cubicBezTo>
                      <a:pt x="2882" y="0"/>
                      <a:pt x="2029" y="306"/>
                      <a:pt x="1673" y="967"/>
                    </a:cubicBezTo>
                    <a:lnTo>
                      <a:pt x="1673" y="1112"/>
                    </a:lnTo>
                    <a:cubicBezTo>
                      <a:pt x="1091" y="1621"/>
                      <a:pt x="727" y="2276"/>
                      <a:pt x="509" y="2931"/>
                    </a:cubicBezTo>
                    <a:cubicBezTo>
                      <a:pt x="0" y="4531"/>
                      <a:pt x="1091" y="6131"/>
                      <a:pt x="2691" y="6349"/>
                    </a:cubicBezTo>
                    <a:cubicBezTo>
                      <a:pt x="2732" y="6350"/>
                      <a:pt x="2773" y="6351"/>
                      <a:pt x="2813" y="6351"/>
                    </a:cubicBezTo>
                    <a:cubicBezTo>
                      <a:pt x="4940" y="6351"/>
                      <a:pt x="6686" y="4490"/>
                      <a:pt x="6401" y="2349"/>
                    </a:cubicBezTo>
                    <a:cubicBezTo>
                      <a:pt x="6183" y="1330"/>
                      <a:pt x="5528" y="530"/>
                      <a:pt x="4582" y="167"/>
                    </a:cubicBezTo>
                    <a:cubicBezTo>
                      <a:pt x="4320" y="57"/>
                      <a:pt x="3997" y="0"/>
                      <a:pt x="3661" y="0"/>
                    </a:cubicBezTo>
                    <a:close/>
                  </a:path>
                </a:pathLst>
              </a:custGeom>
              <a:solidFill>
                <a:srgbClr val="CEE8E6">
                  <a:alpha val="6470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41" name="Google Shape;141;p14"/>
            <p:cNvSpPr/>
            <p:nvPr/>
          </p:nvSpPr>
          <p:spPr>
            <a:xfrm rot="-1550884">
              <a:off x="856903" y="52985"/>
              <a:ext cx="394753" cy="386301"/>
            </a:xfrm>
            <a:custGeom>
              <a:rect b="b" l="l" r="r" t="t"/>
              <a:pathLst>
                <a:path extrusionOk="0" h="24291" w="28877">
                  <a:moveTo>
                    <a:pt x="9651" y="2175"/>
                  </a:moveTo>
                  <a:cubicBezTo>
                    <a:pt x="11384" y="2175"/>
                    <a:pt x="13085" y="3411"/>
                    <a:pt x="14475" y="5061"/>
                  </a:cubicBezTo>
                  <a:cubicBezTo>
                    <a:pt x="14548" y="5134"/>
                    <a:pt x="14657" y="5170"/>
                    <a:pt x="14766" y="5170"/>
                  </a:cubicBezTo>
                  <a:cubicBezTo>
                    <a:pt x="14875" y="5170"/>
                    <a:pt x="14984" y="5134"/>
                    <a:pt x="15057" y="5061"/>
                  </a:cubicBezTo>
                  <a:cubicBezTo>
                    <a:pt x="15147" y="5151"/>
                    <a:pt x="15264" y="5213"/>
                    <a:pt x="15376" y="5213"/>
                  </a:cubicBezTo>
                  <a:cubicBezTo>
                    <a:pt x="15444" y="5213"/>
                    <a:pt x="15510" y="5189"/>
                    <a:pt x="15566" y="5134"/>
                  </a:cubicBezTo>
                  <a:cubicBezTo>
                    <a:pt x="17167" y="3647"/>
                    <a:pt x="18543" y="2251"/>
                    <a:pt x="20506" y="2251"/>
                  </a:cubicBezTo>
                  <a:cubicBezTo>
                    <a:pt x="21041" y="2251"/>
                    <a:pt x="21619" y="2354"/>
                    <a:pt x="22258" y="2588"/>
                  </a:cubicBezTo>
                  <a:cubicBezTo>
                    <a:pt x="25312" y="3824"/>
                    <a:pt x="25894" y="7607"/>
                    <a:pt x="25385" y="10516"/>
                  </a:cubicBezTo>
                  <a:cubicBezTo>
                    <a:pt x="24876" y="13716"/>
                    <a:pt x="22403" y="16480"/>
                    <a:pt x="20148" y="18517"/>
                  </a:cubicBezTo>
                  <a:cubicBezTo>
                    <a:pt x="18330" y="20044"/>
                    <a:pt x="16075" y="20772"/>
                    <a:pt x="14184" y="22154"/>
                  </a:cubicBezTo>
                  <a:cubicBezTo>
                    <a:pt x="10838" y="18881"/>
                    <a:pt x="7056" y="16699"/>
                    <a:pt x="5019" y="12044"/>
                  </a:cubicBezTo>
                  <a:cubicBezTo>
                    <a:pt x="3783" y="9425"/>
                    <a:pt x="4292" y="6297"/>
                    <a:pt x="6183" y="4115"/>
                  </a:cubicBezTo>
                  <a:cubicBezTo>
                    <a:pt x="7297" y="2738"/>
                    <a:pt x="8481" y="2175"/>
                    <a:pt x="9651" y="2175"/>
                  </a:cubicBezTo>
                  <a:close/>
                  <a:moveTo>
                    <a:pt x="20557" y="1"/>
                  </a:moveTo>
                  <a:cubicBezTo>
                    <a:pt x="17996" y="1"/>
                    <a:pt x="15771" y="2042"/>
                    <a:pt x="15130" y="4479"/>
                  </a:cubicBezTo>
                  <a:cubicBezTo>
                    <a:pt x="14474" y="1412"/>
                    <a:pt x="12625" y="198"/>
                    <a:pt x="10524" y="198"/>
                  </a:cubicBezTo>
                  <a:cubicBezTo>
                    <a:pt x="7492" y="198"/>
                    <a:pt x="3938" y="2725"/>
                    <a:pt x="2692" y="5861"/>
                  </a:cubicBezTo>
                  <a:cubicBezTo>
                    <a:pt x="1" y="12553"/>
                    <a:pt x="7783" y="22008"/>
                    <a:pt x="13748" y="24190"/>
                  </a:cubicBezTo>
                  <a:cubicBezTo>
                    <a:pt x="13905" y="24258"/>
                    <a:pt x="14063" y="24291"/>
                    <a:pt x="14212" y="24291"/>
                  </a:cubicBezTo>
                  <a:cubicBezTo>
                    <a:pt x="14544" y="24291"/>
                    <a:pt x="14833" y="24128"/>
                    <a:pt x="14984" y="23827"/>
                  </a:cubicBezTo>
                  <a:cubicBezTo>
                    <a:pt x="18621" y="23754"/>
                    <a:pt x="22403" y="19972"/>
                    <a:pt x="24658" y="17353"/>
                  </a:cubicBezTo>
                  <a:cubicBezTo>
                    <a:pt x="27058" y="14517"/>
                    <a:pt x="28876" y="10225"/>
                    <a:pt x="27858" y="6443"/>
                  </a:cubicBezTo>
                  <a:cubicBezTo>
                    <a:pt x="27058" y="3170"/>
                    <a:pt x="24876" y="770"/>
                    <a:pt x="21603" y="115"/>
                  </a:cubicBezTo>
                  <a:cubicBezTo>
                    <a:pt x="21250" y="38"/>
                    <a:pt x="20901" y="1"/>
                    <a:pt x="20557" y="1"/>
                  </a:cubicBezTo>
                  <a:close/>
                </a:path>
              </a:pathLst>
            </a:custGeom>
            <a:solidFill>
              <a:srgbClr val="CEE8E6">
                <a:alpha val="6470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2">
  <p:cSld name="CUSTOM_26">
    <p:bg>
      <p:bgPr>
        <a:solidFill>
          <a:schemeClr val="accent1"/>
        </a:solid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" name="Google Shape;143;p15"/>
          <p:cNvGrpSpPr/>
          <p:nvPr/>
        </p:nvGrpSpPr>
        <p:grpSpPr>
          <a:xfrm>
            <a:off x="103764" y="-468499"/>
            <a:ext cx="8909810" cy="5585084"/>
            <a:chOff x="122539" y="-453636"/>
            <a:chExt cx="8909810" cy="5585084"/>
          </a:xfrm>
        </p:grpSpPr>
        <p:sp>
          <p:nvSpPr>
            <p:cNvPr id="144" name="Google Shape;144;p15"/>
            <p:cNvSpPr/>
            <p:nvPr/>
          </p:nvSpPr>
          <p:spPr>
            <a:xfrm flipH="1" rot="-3371699">
              <a:off x="2988946" y="-277543"/>
              <a:ext cx="908874" cy="908476"/>
            </a:xfrm>
            <a:custGeom>
              <a:rect b="b" l="l" r="r" t="t"/>
              <a:pathLst>
                <a:path extrusionOk="0" h="57145" w="57170">
                  <a:moveTo>
                    <a:pt x="40146" y="2439"/>
                  </a:moveTo>
                  <a:cubicBezTo>
                    <a:pt x="40285" y="2439"/>
                    <a:pt x="40432" y="2454"/>
                    <a:pt x="40586" y="2485"/>
                  </a:cubicBezTo>
                  <a:cubicBezTo>
                    <a:pt x="43132" y="2994"/>
                    <a:pt x="43568" y="7722"/>
                    <a:pt x="44005" y="9759"/>
                  </a:cubicBezTo>
                  <a:cubicBezTo>
                    <a:pt x="44368" y="11432"/>
                    <a:pt x="44296" y="14268"/>
                    <a:pt x="45532" y="15577"/>
                  </a:cubicBezTo>
                  <a:cubicBezTo>
                    <a:pt x="45715" y="15790"/>
                    <a:pt x="45973" y="15889"/>
                    <a:pt x="46234" y="15889"/>
                  </a:cubicBezTo>
                  <a:cubicBezTo>
                    <a:pt x="46597" y="15889"/>
                    <a:pt x="46963" y="15698"/>
                    <a:pt x="47132" y="15359"/>
                  </a:cubicBezTo>
                  <a:cubicBezTo>
                    <a:pt x="47423" y="14486"/>
                    <a:pt x="47423" y="13541"/>
                    <a:pt x="47132" y="12595"/>
                  </a:cubicBezTo>
                  <a:lnTo>
                    <a:pt x="47132" y="12523"/>
                  </a:lnTo>
                  <a:cubicBezTo>
                    <a:pt x="47787" y="12814"/>
                    <a:pt x="48442" y="13032"/>
                    <a:pt x="48805" y="13177"/>
                  </a:cubicBezTo>
                  <a:cubicBezTo>
                    <a:pt x="50915" y="14050"/>
                    <a:pt x="54406" y="14996"/>
                    <a:pt x="53969" y="17905"/>
                  </a:cubicBezTo>
                  <a:cubicBezTo>
                    <a:pt x="53675" y="19642"/>
                    <a:pt x="52309" y="20199"/>
                    <a:pt x="50632" y="20199"/>
                  </a:cubicBezTo>
                  <a:cubicBezTo>
                    <a:pt x="48165" y="20199"/>
                    <a:pt x="45027" y="18993"/>
                    <a:pt x="43641" y="18560"/>
                  </a:cubicBezTo>
                  <a:lnTo>
                    <a:pt x="43277" y="18560"/>
                  </a:lnTo>
                  <a:cubicBezTo>
                    <a:pt x="43205" y="18487"/>
                    <a:pt x="43095" y="18450"/>
                    <a:pt x="42986" y="18450"/>
                  </a:cubicBezTo>
                  <a:cubicBezTo>
                    <a:pt x="42877" y="18450"/>
                    <a:pt x="42768" y="18487"/>
                    <a:pt x="42695" y="18560"/>
                  </a:cubicBezTo>
                  <a:cubicBezTo>
                    <a:pt x="35640" y="23069"/>
                    <a:pt x="29094" y="28233"/>
                    <a:pt x="23130" y="34052"/>
                  </a:cubicBezTo>
                  <a:cubicBezTo>
                    <a:pt x="22984" y="33834"/>
                    <a:pt x="22839" y="33688"/>
                    <a:pt x="22766" y="33398"/>
                  </a:cubicBezTo>
                  <a:cubicBezTo>
                    <a:pt x="22676" y="33218"/>
                    <a:pt x="22503" y="33093"/>
                    <a:pt x="22315" y="33093"/>
                  </a:cubicBezTo>
                  <a:cubicBezTo>
                    <a:pt x="22199" y="33093"/>
                    <a:pt x="22077" y="33141"/>
                    <a:pt x="21966" y="33252"/>
                  </a:cubicBezTo>
                  <a:cubicBezTo>
                    <a:pt x="21457" y="33688"/>
                    <a:pt x="21748" y="34489"/>
                    <a:pt x="22111" y="35070"/>
                  </a:cubicBezTo>
                  <a:cubicBezTo>
                    <a:pt x="21748" y="35434"/>
                    <a:pt x="21311" y="35798"/>
                    <a:pt x="20948" y="36234"/>
                  </a:cubicBezTo>
                  <a:cubicBezTo>
                    <a:pt x="20875" y="36161"/>
                    <a:pt x="20802" y="36016"/>
                    <a:pt x="20729" y="35871"/>
                  </a:cubicBezTo>
                  <a:cubicBezTo>
                    <a:pt x="20633" y="35550"/>
                    <a:pt x="20367" y="35399"/>
                    <a:pt x="20100" y="35399"/>
                  </a:cubicBezTo>
                  <a:cubicBezTo>
                    <a:pt x="19761" y="35399"/>
                    <a:pt x="19420" y="35641"/>
                    <a:pt x="19420" y="36089"/>
                  </a:cubicBezTo>
                  <a:cubicBezTo>
                    <a:pt x="19420" y="36525"/>
                    <a:pt x="19638" y="36962"/>
                    <a:pt x="19929" y="37253"/>
                  </a:cubicBezTo>
                  <a:cubicBezTo>
                    <a:pt x="19420" y="37762"/>
                    <a:pt x="18911" y="38344"/>
                    <a:pt x="18402" y="38853"/>
                  </a:cubicBezTo>
                  <a:cubicBezTo>
                    <a:pt x="18184" y="38634"/>
                    <a:pt x="17966" y="38416"/>
                    <a:pt x="17820" y="38198"/>
                  </a:cubicBezTo>
                  <a:cubicBezTo>
                    <a:pt x="17712" y="38036"/>
                    <a:pt x="17554" y="37964"/>
                    <a:pt x="17405" y="37964"/>
                  </a:cubicBezTo>
                  <a:cubicBezTo>
                    <a:pt x="17153" y="37964"/>
                    <a:pt x="16929" y="38169"/>
                    <a:pt x="17020" y="38489"/>
                  </a:cubicBezTo>
                  <a:cubicBezTo>
                    <a:pt x="17093" y="38925"/>
                    <a:pt x="17311" y="39362"/>
                    <a:pt x="17529" y="39798"/>
                  </a:cubicBezTo>
                  <a:lnTo>
                    <a:pt x="16074" y="41471"/>
                  </a:lnTo>
                  <a:cubicBezTo>
                    <a:pt x="15784" y="41035"/>
                    <a:pt x="15493" y="40817"/>
                    <a:pt x="15129" y="40380"/>
                  </a:cubicBezTo>
                  <a:cubicBezTo>
                    <a:pt x="15044" y="40252"/>
                    <a:pt x="14927" y="40199"/>
                    <a:pt x="14809" y="40199"/>
                  </a:cubicBezTo>
                  <a:cubicBezTo>
                    <a:pt x="14523" y="40199"/>
                    <a:pt x="14226" y="40508"/>
                    <a:pt x="14329" y="40817"/>
                  </a:cubicBezTo>
                  <a:cubicBezTo>
                    <a:pt x="14474" y="41471"/>
                    <a:pt x="14765" y="42053"/>
                    <a:pt x="15129" y="42562"/>
                  </a:cubicBezTo>
                  <a:cubicBezTo>
                    <a:pt x="14620" y="43071"/>
                    <a:pt x="14111" y="43653"/>
                    <a:pt x="13674" y="44235"/>
                  </a:cubicBezTo>
                  <a:cubicBezTo>
                    <a:pt x="13311" y="44599"/>
                    <a:pt x="13311" y="45108"/>
                    <a:pt x="13529" y="45544"/>
                  </a:cubicBezTo>
                  <a:cubicBezTo>
                    <a:pt x="13020" y="48017"/>
                    <a:pt x="13674" y="51290"/>
                    <a:pt x="13383" y="53109"/>
                  </a:cubicBezTo>
                  <a:cubicBezTo>
                    <a:pt x="13189" y="54143"/>
                    <a:pt x="12708" y="54890"/>
                    <a:pt x="11735" y="54890"/>
                  </a:cubicBezTo>
                  <a:cubicBezTo>
                    <a:pt x="11613" y="54890"/>
                    <a:pt x="11484" y="54879"/>
                    <a:pt x="11347" y="54854"/>
                  </a:cubicBezTo>
                  <a:cubicBezTo>
                    <a:pt x="10110" y="54636"/>
                    <a:pt x="9310" y="52818"/>
                    <a:pt x="8728" y="51727"/>
                  </a:cubicBezTo>
                  <a:cubicBezTo>
                    <a:pt x="8146" y="50709"/>
                    <a:pt x="7710" y="49472"/>
                    <a:pt x="7201" y="48308"/>
                  </a:cubicBezTo>
                  <a:lnTo>
                    <a:pt x="7201" y="48308"/>
                  </a:lnTo>
                  <a:cubicBezTo>
                    <a:pt x="7564" y="48381"/>
                    <a:pt x="7928" y="48417"/>
                    <a:pt x="8292" y="48417"/>
                  </a:cubicBezTo>
                  <a:cubicBezTo>
                    <a:pt x="8655" y="48417"/>
                    <a:pt x="9019" y="48381"/>
                    <a:pt x="9383" y="48308"/>
                  </a:cubicBezTo>
                  <a:cubicBezTo>
                    <a:pt x="10110" y="48090"/>
                    <a:pt x="10401" y="46926"/>
                    <a:pt x="9601" y="46563"/>
                  </a:cubicBezTo>
                  <a:cubicBezTo>
                    <a:pt x="8655" y="46272"/>
                    <a:pt x="7564" y="46053"/>
                    <a:pt x="6546" y="45908"/>
                  </a:cubicBezTo>
                  <a:cubicBezTo>
                    <a:pt x="5673" y="45690"/>
                    <a:pt x="4801" y="45326"/>
                    <a:pt x="4000" y="44817"/>
                  </a:cubicBezTo>
                  <a:cubicBezTo>
                    <a:pt x="2982" y="44235"/>
                    <a:pt x="2328" y="43217"/>
                    <a:pt x="2328" y="42053"/>
                  </a:cubicBezTo>
                  <a:cubicBezTo>
                    <a:pt x="2367" y="40632"/>
                    <a:pt x="3350" y="40218"/>
                    <a:pt x="4554" y="40218"/>
                  </a:cubicBezTo>
                  <a:cubicBezTo>
                    <a:pt x="5568" y="40218"/>
                    <a:pt x="6739" y="40511"/>
                    <a:pt x="7637" y="40744"/>
                  </a:cubicBezTo>
                  <a:cubicBezTo>
                    <a:pt x="7324" y="41057"/>
                    <a:pt x="7713" y="41587"/>
                    <a:pt x="8153" y="41587"/>
                  </a:cubicBezTo>
                  <a:cubicBezTo>
                    <a:pt x="8223" y="41587"/>
                    <a:pt x="8294" y="41574"/>
                    <a:pt x="8365" y="41544"/>
                  </a:cubicBezTo>
                  <a:cubicBezTo>
                    <a:pt x="13601" y="38707"/>
                    <a:pt x="18111" y="34925"/>
                    <a:pt x="22693" y="31070"/>
                  </a:cubicBezTo>
                  <a:cubicBezTo>
                    <a:pt x="27930" y="26633"/>
                    <a:pt x="33531" y="22051"/>
                    <a:pt x="38040" y="16959"/>
                  </a:cubicBezTo>
                  <a:cubicBezTo>
                    <a:pt x="38477" y="16450"/>
                    <a:pt x="38404" y="15650"/>
                    <a:pt x="37895" y="15214"/>
                  </a:cubicBezTo>
                  <a:cubicBezTo>
                    <a:pt x="37755" y="11717"/>
                    <a:pt x="36674" y="2439"/>
                    <a:pt x="40146" y="2439"/>
                  </a:cubicBezTo>
                  <a:close/>
                  <a:moveTo>
                    <a:pt x="39914" y="0"/>
                  </a:moveTo>
                  <a:cubicBezTo>
                    <a:pt x="34469" y="0"/>
                    <a:pt x="34295" y="11364"/>
                    <a:pt x="36295" y="15577"/>
                  </a:cubicBezTo>
                  <a:cubicBezTo>
                    <a:pt x="31785" y="18996"/>
                    <a:pt x="27858" y="23287"/>
                    <a:pt x="23712" y="27070"/>
                  </a:cubicBezTo>
                  <a:cubicBezTo>
                    <a:pt x="18984" y="31579"/>
                    <a:pt x="13965" y="35652"/>
                    <a:pt x="8946" y="39726"/>
                  </a:cubicBezTo>
                  <a:cubicBezTo>
                    <a:pt x="7934" y="38683"/>
                    <a:pt x="6366" y="38131"/>
                    <a:pt x="4831" y="38131"/>
                  </a:cubicBezTo>
                  <a:cubicBezTo>
                    <a:pt x="2725" y="38131"/>
                    <a:pt x="681" y="39169"/>
                    <a:pt x="218" y="41398"/>
                  </a:cubicBezTo>
                  <a:cubicBezTo>
                    <a:pt x="0" y="43144"/>
                    <a:pt x="655" y="44890"/>
                    <a:pt x="1964" y="45981"/>
                  </a:cubicBezTo>
                  <a:cubicBezTo>
                    <a:pt x="2764" y="46708"/>
                    <a:pt x="3710" y="47290"/>
                    <a:pt x="4801" y="47654"/>
                  </a:cubicBezTo>
                  <a:lnTo>
                    <a:pt x="5019" y="47726"/>
                  </a:lnTo>
                  <a:cubicBezTo>
                    <a:pt x="5852" y="51446"/>
                    <a:pt x="7987" y="57145"/>
                    <a:pt x="11720" y="57145"/>
                  </a:cubicBezTo>
                  <a:cubicBezTo>
                    <a:pt x="12221" y="57145"/>
                    <a:pt x="12751" y="57042"/>
                    <a:pt x="13311" y="56818"/>
                  </a:cubicBezTo>
                  <a:cubicBezTo>
                    <a:pt x="15347" y="56018"/>
                    <a:pt x="15638" y="53618"/>
                    <a:pt x="15711" y="51654"/>
                  </a:cubicBezTo>
                  <a:cubicBezTo>
                    <a:pt x="15711" y="50199"/>
                    <a:pt x="15638" y="48745"/>
                    <a:pt x="15711" y="47290"/>
                  </a:cubicBezTo>
                  <a:cubicBezTo>
                    <a:pt x="15711" y="46417"/>
                    <a:pt x="15929" y="45617"/>
                    <a:pt x="16147" y="44817"/>
                  </a:cubicBezTo>
                  <a:cubicBezTo>
                    <a:pt x="24148" y="35871"/>
                    <a:pt x="33822" y="28888"/>
                    <a:pt x="42405" y="20596"/>
                  </a:cubicBezTo>
                  <a:cubicBezTo>
                    <a:pt x="42477" y="20742"/>
                    <a:pt x="42550" y="20814"/>
                    <a:pt x="42695" y="20887"/>
                  </a:cubicBezTo>
                  <a:cubicBezTo>
                    <a:pt x="44413" y="22043"/>
                    <a:pt x="47091" y="22839"/>
                    <a:pt x="49639" y="22839"/>
                  </a:cubicBezTo>
                  <a:cubicBezTo>
                    <a:pt x="52701" y="22839"/>
                    <a:pt x="55576" y="21689"/>
                    <a:pt x="56370" y="18632"/>
                  </a:cubicBezTo>
                  <a:cubicBezTo>
                    <a:pt x="57170" y="15505"/>
                    <a:pt x="54988" y="13323"/>
                    <a:pt x="52224" y="12232"/>
                  </a:cubicBezTo>
                  <a:cubicBezTo>
                    <a:pt x="50478" y="11504"/>
                    <a:pt x="48660" y="11068"/>
                    <a:pt x="46769" y="10777"/>
                  </a:cubicBezTo>
                  <a:cubicBezTo>
                    <a:pt x="46478" y="9322"/>
                    <a:pt x="46114" y="7795"/>
                    <a:pt x="45750" y="6340"/>
                  </a:cubicBezTo>
                  <a:cubicBezTo>
                    <a:pt x="44878" y="3140"/>
                    <a:pt x="43932" y="303"/>
                    <a:pt x="40222" y="12"/>
                  </a:cubicBezTo>
                  <a:cubicBezTo>
                    <a:pt x="40118" y="4"/>
                    <a:pt x="40015" y="0"/>
                    <a:pt x="39914" y="0"/>
                  </a:cubicBezTo>
                  <a:close/>
                </a:path>
              </a:pathLst>
            </a:custGeom>
            <a:solidFill>
              <a:srgbClr val="FFE782">
                <a:alpha val="6563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15"/>
            <p:cNvSpPr/>
            <p:nvPr/>
          </p:nvSpPr>
          <p:spPr>
            <a:xfrm>
              <a:off x="3605673" y="4411135"/>
              <a:ext cx="720628" cy="720313"/>
            </a:xfrm>
            <a:custGeom>
              <a:rect b="b" l="l" r="r" t="t"/>
              <a:pathLst>
                <a:path extrusionOk="0" h="57145" w="57170">
                  <a:moveTo>
                    <a:pt x="40146" y="2439"/>
                  </a:moveTo>
                  <a:cubicBezTo>
                    <a:pt x="40285" y="2439"/>
                    <a:pt x="40432" y="2454"/>
                    <a:pt x="40586" y="2485"/>
                  </a:cubicBezTo>
                  <a:cubicBezTo>
                    <a:pt x="43132" y="2994"/>
                    <a:pt x="43568" y="7722"/>
                    <a:pt x="44005" y="9759"/>
                  </a:cubicBezTo>
                  <a:cubicBezTo>
                    <a:pt x="44368" y="11432"/>
                    <a:pt x="44296" y="14268"/>
                    <a:pt x="45532" y="15577"/>
                  </a:cubicBezTo>
                  <a:cubicBezTo>
                    <a:pt x="45715" y="15790"/>
                    <a:pt x="45973" y="15889"/>
                    <a:pt x="46234" y="15889"/>
                  </a:cubicBezTo>
                  <a:cubicBezTo>
                    <a:pt x="46597" y="15889"/>
                    <a:pt x="46963" y="15698"/>
                    <a:pt x="47132" y="15359"/>
                  </a:cubicBezTo>
                  <a:cubicBezTo>
                    <a:pt x="47423" y="14486"/>
                    <a:pt x="47423" y="13541"/>
                    <a:pt x="47132" y="12595"/>
                  </a:cubicBezTo>
                  <a:lnTo>
                    <a:pt x="47132" y="12523"/>
                  </a:lnTo>
                  <a:cubicBezTo>
                    <a:pt x="47787" y="12814"/>
                    <a:pt x="48442" y="13032"/>
                    <a:pt x="48805" y="13177"/>
                  </a:cubicBezTo>
                  <a:cubicBezTo>
                    <a:pt x="50915" y="14050"/>
                    <a:pt x="54406" y="14996"/>
                    <a:pt x="53969" y="17905"/>
                  </a:cubicBezTo>
                  <a:cubicBezTo>
                    <a:pt x="53675" y="19642"/>
                    <a:pt x="52309" y="20199"/>
                    <a:pt x="50632" y="20199"/>
                  </a:cubicBezTo>
                  <a:cubicBezTo>
                    <a:pt x="48165" y="20199"/>
                    <a:pt x="45027" y="18993"/>
                    <a:pt x="43641" y="18560"/>
                  </a:cubicBezTo>
                  <a:lnTo>
                    <a:pt x="43277" y="18560"/>
                  </a:lnTo>
                  <a:cubicBezTo>
                    <a:pt x="43205" y="18487"/>
                    <a:pt x="43095" y="18450"/>
                    <a:pt x="42986" y="18450"/>
                  </a:cubicBezTo>
                  <a:cubicBezTo>
                    <a:pt x="42877" y="18450"/>
                    <a:pt x="42768" y="18487"/>
                    <a:pt x="42695" y="18560"/>
                  </a:cubicBezTo>
                  <a:cubicBezTo>
                    <a:pt x="35640" y="23069"/>
                    <a:pt x="29094" y="28233"/>
                    <a:pt x="23130" y="34052"/>
                  </a:cubicBezTo>
                  <a:cubicBezTo>
                    <a:pt x="22984" y="33834"/>
                    <a:pt x="22839" y="33688"/>
                    <a:pt x="22766" y="33398"/>
                  </a:cubicBezTo>
                  <a:cubicBezTo>
                    <a:pt x="22676" y="33218"/>
                    <a:pt x="22503" y="33093"/>
                    <a:pt x="22315" y="33093"/>
                  </a:cubicBezTo>
                  <a:cubicBezTo>
                    <a:pt x="22199" y="33093"/>
                    <a:pt x="22077" y="33141"/>
                    <a:pt x="21966" y="33252"/>
                  </a:cubicBezTo>
                  <a:cubicBezTo>
                    <a:pt x="21457" y="33688"/>
                    <a:pt x="21748" y="34489"/>
                    <a:pt x="22111" y="35070"/>
                  </a:cubicBezTo>
                  <a:cubicBezTo>
                    <a:pt x="21748" y="35434"/>
                    <a:pt x="21311" y="35798"/>
                    <a:pt x="20948" y="36234"/>
                  </a:cubicBezTo>
                  <a:cubicBezTo>
                    <a:pt x="20875" y="36161"/>
                    <a:pt x="20802" y="36016"/>
                    <a:pt x="20729" y="35871"/>
                  </a:cubicBezTo>
                  <a:cubicBezTo>
                    <a:pt x="20633" y="35550"/>
                    <a:pt x="20367" y="35399"/>
                    <a:pt x="20100" y="35399"/>
                  </a:cubicBezTo>
                  <a:cubicBezTo>
                    <a:pt x="19761" y="35399"/>
                    <a:pt x="19420" y="35641"/>
                    <a:pt x="19420" y="36089"/>
                  </a:cubicBezTo>
                  <a:cubicBezTo>
                    <a:pt x="19420" y="36525"/>
                    <a:pt x="19638" y="36962"/>
                    <a:pt x="19929" y="37253"/>
                  </a:cubicBezTo>
                  <a:cubicBezTo>
                    <a:pt x="19420" y="37762"/>
                    <a:pt x="18911" y="38344"/>
                    <a:pt x="18402" y="38853"/>
                  </a:cubicBezTo>
                  <a:cubicBezTo>
                    <a:pt x="18184" y="38634"/>
                    <a:pt x="17966" y="38416"/>
                    <a:pt x="17820" y="38198"/>
                  </a:cubicBezTo>
                  <a:cubicBezTo>
                    <a:pt x="17712" y="38036"/>
                    <a:pt x="17554" y="37964"/>
                    <a:pt x="17405" y="37964"/>
                  </a:cubicBezTo>
                  <a:cubicBezTo>
                    <a:pt x="17153" y="37964"/>
                    <a:pt x="16929" y="38169"/>
                    <a:pt x="17020" y="38489"/>
                  </a:cubicBezTo>
                  <a:cubicBezTo>
                    <a:pt x="17093" y="38925"/>
                    <a:pt x="17311" y="39362"/>
                    <a:pt x="17529" y="39798"/>
                  </a:cubicBezTo>
                  <a:lnTo>
                    <a:pt x="16074" y="41471"/>
                  </a:lnTo>
                  <a:cubicBezTo>
                    <a:pt x="15784" y="41035"/>
                    <a:pt x="15493" y="40817"/>
                    <a:pt x="15129" y="40380"/>
                  </a:cubicBezTo>
                  <a:cubicBezTo>
                    <a:pt x="15044" y="40252"/>
                    <a:pt x="14927" y="40199"/>
                    <a:pt x="14809" y="40199"/>
                  </a:cubicBezTo>
                  <a:cubicBezTo>
                    <a:pt x="14523" y="40199"/>
                    <a:pt x="14226" y="40508"/>
                    <a:pt x="14329" y="40817"/>
                  </a:cubicBezTo>
                  <a:cubicBezTo>
                    <a:pt x="14474" y="41471"/>
                    <a:pt x="14765" y="42053"/>
                    <a:pt x="15129" y="42562"/>
                  </a:cubicBezTo>
                  <a:cubicBezTo>
                    <a:pt x="14620" y="43071"/>
                    <a:pt x="14111" y="43653"/>
                    <a:pt x="13674" y="44235"/>
                  </a:cubicBezTo>
                  <a:cubicBezTo>
                    <a:pt x="13311" y="44599"/>
                    <a:pt x="13311" y="45108"/>
                    <a:pt x="13529" y="45544"/>
                  </a:cubicBezTo>
                  <a:cubicBezTo>
                    <a:pt x="13020" y="48017"/>
                    <a:pt x="13674" y="51290"/>
                    <a:pt x="13383" y="53109"/>
                  </a:cubicBezTo>
                  <a:cubicBezTo>
                    <a:pt x="13189" y="54143"/>
                    <a:pt x="12708" y="54890"/>
                    <a:pt x="11735" y="54890"/>
                  </a:cubicBezTo>
                  <a:cubicBezTo>
                    <a:pt x="11613" y="54890"/>
                    <a:pt x="11484" y="54879"/>
                    <a:pt x="11347" y="54854"/>
                  </a:cubicBezTo>
                  <a:cubicBezTo>
                    <a:pt x="10110" y="54636"/>
                    <a:pt x="9310" y="52818"/>
                    <a:pt x="8728" y="51727"/>
                  </a:cubicBezTo>
                  <a:cubicBezTo>
                    <a:pt x="8146" y="50709"/>
                    <a:pt x="7710" y="49472"/>
                    <a:pt x="7201" y="48308"/>
                  </a:cubicBezTo>
                  <a:lnTo>
                    <a:pt x="7201" y="48308"/>
                  </a:lnTo>
                  <a:cubicBezTo>
                    <a:pt x="7564" y="48381"/>
                    <a:pt x="7928" y="48417"/>
                    <a:pt x="8292" y="48417"/>
                  </a:cubicBezTo>
                  <a:cubicBezTo>
                    <a:pt x="8655" y="48417"/>
                    <a:pt x="9019" y="48381"/>
                    <a:pt x="9383" y="48308"/>
                  </a:cubicBezTo>
                  <a:cubicBezTo>
                    <a:pt x="10110" y="48090"/>
                    <a:pt x="10401" y="46926"/>
                    <a:pt x="9601" y="46563"/>
                  </a:cubicBezTo>
                  <a:cubicBezTo>
                    <a:pt x="8655" y="46272"/>
                    <a:pt x="7564" y="46053"/>
                    <a:pt x="6546" y="45908"/>
                  </a:cubicBezTo>
                  <a:cubicBezTo>
                    <a:pt x="5673" y="45690"/>
                    <a:pt x="4801" y="45326"/>
                    <a:pt x="4000" y="44817"/>
                  </a:cubicBezTo>
                  <a:cubicBezTo>
                    <a:pt x="2982" y="44235"/>
                    <a:pt x="2328" y="43217"/>
                    <a:pt x="2328" y="42053"/>
                  </a:cubicBezTo>
                  <a:cubicBezTo>
                    <a:pt x="2367" y="40632"/>
                    <a:pt x="3350" y="40218"/>
                    <a:pt x="4554" y="40218"/>
                  </a:cubicBezTo>
                  <a:cubicBezTo>
                    <a:pt x="5568" y="40218"/>
                    <a:pt x="6739" y="40511"/>
                    <a:pt x="7637" y="40744"/>
                  </a:cubicBezTo>
                  <a:cubicBezTo>
                    <a:pt x="7324" y="41057"/>
                    <a:pt x="7713" y="41587"/>
                    <a:pt x="8153" y="41587"/>
                  </a:cubicBezTo>
                  <a:cubicBezTo>
                    <a:pt x="8223" y="41587"/>
                    <a:pt x="8294" y="41574"/>
                    <a:pt x="8365" y="41544"/>
                  </a:cubicBezTo>
                  <a:cubicBezTo>
                    <a:pt x="13601" y="38707"/>
                    <a:pt x="18111" y="34925"/>
                    <a:pt x="22693" y="31070"/>
                  </a:cubicBezTo>
                  <a:cubicBezTo>
                    <a:pt x="27930" y="26633"/>
                    <a:pt x="33531" y="22051"/>
                    <a:pt x="38040" y="16959"/>
                  </a:cubicBezTo>
                  <a:cubicBezTo>
                    <a:pt x="38477" y="16450"/>
                    <a:pt x="38404" y="15650"/>
                    <a:pt x="37895" y="15214"/>
                  </a:cubicBezTo>
                  <a:cubicBezTo>
                    <a:pt x="37755" y="11717"/>
                    <a:pt x="36674" y="2439"/>
                    <a:pt x="40146" y="2439"/>
                  </a:cubicBezTo>
                  <a:close/>
                  <a:moveTo>
                    <a:pt x="39914" y="0"/>
                  </a:moveTo>
                  <a:cubicBezTo>
                    <a:pt x="34469" y="0"/>
                    <a:pt x="34295" y="11364"/>
                    <a:pt x="36295" y="15577"/>
                  </a:cubicBezTo>
                  <a:cubicBezTo>
                    <a:pt x="31785" y="18996"/>
                    <a:pt x="27858" y="23287"/>
                    <a:pt x="23712" y="27070"/>
                  </a:cubicBezTo>
                  <a:cubicBezTo>
                    <a:pt x="18984" y="31579"/>
                    <a:pt x="13965" y="35652"/>
                    <a:pt x="8946" y="39726"/>
                  </a:cubicBezTo>
                  <a:cubicBezTo>
                    <a:pt x="7934" y="38683"/>
                    <a:pt x="6366" y="38131"/>
                    <a:pt x="4831" y="38131"/>
                  </a:cubicBezTo>
                  <a:cubicBezTo>
                    <a:pt x="2725" y="38131"/>
                    <a:pt x="681" y="39169"/>
                    <a:pt x="218" y="41398"/>
                  </a:cubicBezTo>
                  <a:cubicBezTo>
                    <a:pt x="0" y="43144"/>
                    <a:pt x="655" y="44890"/>
                    <a:pt x="1964" y="45981"/>
                  </a:cubicBezTo>
                  <a:cubicBezTo>
                    <a:pt x="2764" y="46708"/>
                    <a:pt x="3710" y="47290"/>
                    <a:pt x="4801" y="47654"/>
                  </a:cubicBezTo>
                  <a:lnTo>
                    <a:pt x="5019" y="47726"/>
                  </a:lnTo>
                  <a:cubicBezTo>
                    <a:pt x="5852" y="51446"/>
                    <a:pt x="7987" y="57145"/>
                    <a:pt x="11720" y="57145"/>
                  </a:cubicBezTo>
                  <a:cubicBezTo>
                    <a:pt x="12221" y="57145"/>
                    <a:pt x="12751" y="57042"/>
                    <a:pt x="13311" y="56818"/>
                  </a:cubicBezTo>
                  <a:cubicBezTo>
                    <a:pt x="15347" y="56018"/>
                    <a:pt x="15638" y="53618"/>
                    <a:pt x="15711" y="51654"/>
                  </a:cubicBezTo>
                  <a:cubicBezTo>
                    <a:pt x="15711" y="50199"/>
                    <a:pt x="15638" y="48745"/>
                    <a:pt x="15711" y="47290"/>
                  </a:cubicBezTo>
                  <a:cubicBezTo>
                    <a:pt x="15711" y="46417"/>
                    <a:pt x="15929" y="45617"/>
                    <a:pt x="16147" y="44817"/>
                  </a:cubicBezTo>
                  <a:cubicBezTo>
                    <a:pt x="24148" y="35871"/>
                    <a:pt x="33822" y="28888"/>
                    <a:pt x="42405" y="20596"/>
                  </a:cubicBezTo>
                  <a:cubicBezTo>
                    <a:pt x="42477" y="20742"/>
                    <a:pt x="42550" y="20814"/>
                    <a:pt x="42695" y="20887"/>
                  </a:cubicBezTo>
                  <a:cubicBezTo>
                    <a:pt x="44413" y="22043"/>
                    <a:pt x="47091" y="22839"/>
                    <a:pt x="49639" y="22839"/>
                  </a:cubicBezTo>
                  <a:cubicBezTo>
                    <a:pt x="52701" y="22839"/>
                    <a:pt x="55576" y="21689"/>
                    <a:pt x="56370" y="18632"/>
                  </a:cubicBezTo>
                  <a:cubicBezTo>
                    <a:pt x="57170" y="15505"/>
                    <a:pt x="54988" y="13323"/>
                    <a:pt x="52224" y="12232"/>
                  </a:cubicBezTo>
                  <a:cubicBezTo>
                    <a:pt x="50478" y="11504"/>
                    <a:pt x="48660" y="11068"/>
                    <a:pt x="46769" y="10777"/>
                  </a:cubicBezTo>
                  <a:cubicBezTo>
                    <a:pt x="46478" y="9322"/>
                    <a:pt x="46114" y="7795"/>
                    <a:pt x="45750" y="6340"/>
                  </a:cubicBezTo>
                  <a:cubicBezTo>
                    <a:pt x="44878" y="3140"/>
                    <a:pt x="43932" y="303"/>
                    <a:pt x="40222" y="12"/>
                  </a:cubicBezTo>
                  <a:cubicBezTo>
                    <a:pt x="40118" y="4"/>
                    <a:pt x="40015" y="0"/>
                    <a:pt x="39914" y="0"/>
                  </a:cubicBezTo>
                  <a:close/>
                </a:path>
              </a:pathLst>
            </a:custGeom>
            <a:solidFill>
              <a:srgbClr val="FFE782">
                <a:alpha val="6563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5"/>
            <p:cNvSpPr/>
            <p:nvPr/>
          </p:nvSpPr>
          <p:spPr>
            <a:xfrm rot="422608">
              <a:off x="6359542" y="301023"/>
              <a:ext cx="1071098" cy="723469"/>
            </a:xfrm>
            <a:custGeom>
              <a:rect b="b" l="l" r="r" t="t"/>
              <a:pathLst>
                <a:path extrusionOk="0" h="45494" w="67354">
                  <a:moveTo>
                    <a:pt x="20075" y="1818"/>
                  </a:moveTo>
                  <a:cubicBezTo>
                    <a:pt x="25967" y="2109"/>
                    <a:pt x="31640" y="3491"/>
                    <a:pt x="37386" y="4510"/>
                  </a:cubicBezTo>
                  <a:cubicBezTo>
                    <a:pt x="40878" y="5382"/>
                    <a:pt x="44296" y="6546"/>
                    <a:pt x="47715" y="7855"/>
                  </a:cubicBezTo>
                  <a:cubicBezTo>
                    <a:pt x="51642" y="9456"/>
                    <a:pt x="55497" y="11419"/>
                    <a:pt x="59134" y="13674"/>
                  </a:cubicBezTo>
                  <a:cubicBezTo>
                    <a:pt x="61462" y="15129"/>
                    <a:pt x="63425" y="16875"/>
                    <a:pt x="63935" y="18838"/>
                  </a:cubicBezTo>
                  <a:cubicBezTo>
                    <a:pt x="52370" y="11419"/>
                    <a:pt x="39350" y="9310"/>
                    <a:pt x="26040" y="6546"/>
                  </a:cubicBezTo>
                  <a:cubicBezTo>
                    <a:pt x="22529" y="5820"/>
                    <a:pt x="17453" y="4668"/>
                    <a:pt x="12671" y="4668"/>
                  </a:cubicBezTo>
                  <a:cubicBezTo>
                    <a:pt x="8833" y="4668"/>
                    <a:pt x="5186" y="5410"/>
                    <a:pt x="2692" y="7710"/>
                  </a:cubicBezTo>
                  <a:lnTo>
                    <a:pt x="2619" y="7783"/>
                  </a:lnTo>
                  <a:cubicBezTo>
                    <a:pt x="3201" y="2764"/>
                    <a:pt x="17530" y="1818"/>
                    <a:pt x="20075" y="1818"/>
                  </a:cubicBezTo>
                  <a:close/>
                  <a:moveTo>
                    <a:pt x="13653" y="6640"/>
                  </a:moveTo>
                  <a:cubicBezTo>
                    <a:pt x="18745" y="6640"/>
                    <a:pt x="24027" y="7901"/>
                    <a:pt x="28876" y="8946"/>
                  </a:cubicBezTo>
                  <a:lnTo>
                    <a:pt x="28876" y="9019"/>
                  </a:lnTo>
                  <a:cubicBezTo>
                    <a:pt x="41387" y="11783"/>
                    <a:pt x="53170" y="13747"/>
                    <a:pt x="63935" y="20948"/>
                  </a:cubicBezTo>
                  <a:cubicBezTo>
                    <a:pt x="63498" y="22257"/>
                    <a:pt x="62698" y="23348"/>
                    <a:pt x="61607" y="24221"/>
                  </a:cubicBezTo>
                  <a:cubicBezTo>
                    <a:pt x="59031" y="26451"/>
                    <a:pt x="55478" y="27136"/>
                    <a:pt x="51853" y="27136"/>
                  </a:cubicBezTo>
                  <a:cubicBezTo>
                    <a:pt x="48621" y="27136"/>
                    <a:pt x="45331" y="26592"/>
                    <a:pt x="42623" y="26112"/>
                  </a:cubicBezTo>
                  <a:cubicBezTo>
                    <a:pt x="36732" y="25094"/>
                    <a:pt x="30986" y="23275"/>
                    <a:pt x="25240" y="21457"/>
                  </a:cubicBezTo>
                  <a:cubicBezTo>
                    <a:pt x="18402" y="19348"/>
                    <a:pt x="6474" y="16584"/>
                    <a:pt x="3055" y="9601"/>
                  </a:cubicBezTo>
                  <a:cubicBezTo>
                    <a:pt x="2983" y="9528"/>
                    <a:pt x="2910" y="9456"/>
                    <a:pt x="2910" y="9310"/>
                  </a:cubicBezTo>
                  <a:cubicBezTo>
                    <a:pt x="6220" y="7331"/>
                    <a:pt x="9884" y="6640"/>
                    <a:pt x="13653" y="6640"/>
                  </a:cubicBezTo>
                  <a:close/>
                  <a:moveTo>
                    <a:pt x="2474" y="12510"/>
                  </a:moveTo>
                  <a:cubicBezTo>
                    <a:pt x="4437" y="14765"/>
                    <a:pt x="7929" y="16584"/>
                    <a:pt x="9892" y="17602"/>
                  </a:cubicBezTo>
                  <a:cubicBezTo>
                    <a:pt x="14911" y="20075"/>
                    <a:pt x="20075" y="22111"/>
                    <a:pt x="25385" y="23639"/>
                  </a:cubicBezTo>
                  <a:cubicBezTo>
                    <a:pt x="31642" y="25634"/>
                    <a:pt x="42279" y="29494"/>
                    <a:pt x="51378" y="29494"/>
                  </a:cubicBezTo>
                  <a:cubicBezTo>
                    <a:pt x="56876" y="29494"/>
                    <a:pt x="61812" y="28085"/>
                    <a:pt x="64880" y="24003"/>
                  </a:cubicBezTo>
                  <a:lnTo>
                    <a:pt x="64880" y="24075"/>
                  </a:lnTo>
                  <a:cubicBezTo>
                    <a:pt x="63670" y="30377"/>
                    <a:pt x="58137" y="32270"/>
                    <a:pt x="51712" y="32270"/>
                  </a:cubicBezTo>
                  <a:cubicBezTo>
                    <a:pt x="45011" y="32270"/>
                    <a:pt x="37339" y="30211"/>
                    <a:pt x="32586" y="28949"/>
                  </a:cubicBezTo>
                  <a:cubicBezTo>
                    <a:pt x="26549" y="27348"/>
                    <a:pt x="20512" y="26185"/>
                    <a:pt x="14693" y="24075"/>
                  </a:cubicBezTo>
                  <a:cubicBezTo>
                    <a:pt x="11202" y="22912"/>
                    <a:pt x="8001" y="21020"/>
                    <a:pt x="5310" y="18547"/>
                  </a:cubicBezTo>
                  <a:cubicBezTo>
                    <a:pt x="3710" y="16947"/>
                    <a:pt x="2692" y="14765"/>
                    <a:pt x="2474" y="12510"/>
                  </a:cubicBezTo>
                  <a:close/>
                  <a:moveTo>
                    <a:pt x="3055" y="19566"/>
                  </a:moveTo>
                  <a:lnTo>
                    <a:pt x="3055" y="19566"/>
                  </a:lnTo>
                  <a:cubicBezTo>
                    <a:pt x="9674" y="26694"/>
                    <a:pt x="25894" y="29385"/>
                    <a:pt x="32659" y="31058"/>
                  </a:cubicBezTo>
                  <a:cubicBezTo>
                    <a:pt x="37563" y="32296"/>
                    <a:pt x="44829" y="34007"/>
                    <a:pt x="51424" y="34007"/>
                  </a:cubicBezTo>
                  <a:cubicBezTo>
                    <a:pt x="54512" y="34007"/>
                    <a:pt x="57452" y="33632"/>
                    <a:pt x="59934" y="32658"/>
                  </a:cubicBezTo>
                  <a:lnTo>
                    <a:pt x="59934" y="32731"/>
                  </a:lnTo>
                  <a:cubicBezTo>
                    <a:pt x="57097" y="36877"/>
                    <a:pt x="54552" y="41314"/>
                    <a:pt x="49242" y="43059"/>
                  </a:cubicBezTo>
                  <a:lnTo>
                    <a:pt x="49097" y="43132"/>
                  </a:lnTo>
                  <a:cubicBezTo>
                    <a:pt x="35859" y="42914"/>
                    <a:pt x="24221" y="41241"/>
                    <a:pt x="11929" y="35931"/>
                  </a:cubicBezTo>
                  <a:lnTo>
                    <a:pt x="11784" y="35713"/>
                  </a:lnTo>
                  <a:cubicBezTo>
                    <a:pt x="6910" y="31131"/>
                    <a:pt x="5092" y="25385"/>
                    <a:pt x="3055" y="19566"/>
                  </a:cubicBezTo>
                  <a:close/>
                  <a:moveTo>
                    <a:pt x="18293" y="0"/>
                  </a:moveTo>
                  <a:cubicBezTo>
                    <a:pt x="16948" y="0"/>
                    <a:pt x="15602" y="73"/>
                    <a:pt x="14257" y="218"/>
                  </a:cubicBezTo>
                  <a:cubicBezTo>
                    <a:pt x="9674" y="727"/>
                    <a:pt x="1528" y="2691"/>
                    <a:pt x="946" y="8437"/>
                  </a:cubicBezTo>
                  <a:lnTo>
                    <a:pt x="946" y="8801"/>
                  </a:lnTo>
                  <a:cubicBezTo>
                    <a:pt x="146" y="10838"/>
                    <a:pt x="1" y="13165"/>
                    <a:pt x="582" y="15274"/>
                  </a:cubicBezTo>
                  <a:cubicBezTo>
                    <a:pt x="1383" y="23348"/>
                    <a:pt x="4219" y="31567"/>
                    <a:pt x="10111" y="37240"/>
                  </a:cubicBezTo>
                  <a:cubicBezTo>
                    <a:pt x="10353" y="37434"/>
                    <a:pt x="10628" y="37531"/>
                    <a:pt x="10892" y="37531"/>
                  </a:cubicBezTo>
                  <a:cubicBezTo>
                    <a:pt x="11024" y="37531"/>
                    <a:pt x="11153" y="37507"/>
                    <a:pt x="11274" y="37459"/>
                  </a:cubicBezTo>
                  <a:cubicBezTo>
                    <a:pt x="12511" y="38695"/>
                    <a:pt x="14038" y="39713"/>
                    <a:pt x="15639" y="40295"/>
                  </a:cubicBezTo>
                  <a:cubicBezTo>
                    <a:pt x="17675" y="41241"/>
                    <a:pt x="19784" y="41895"/>
                    <a:pt x="22039" y="42332"/>
                  </a:cubicBezTo>
                  <a:cubicBezTo>
                    <a:pt x="28518" y="44440"/>
                    <a:pt x="35251" y="45494"/>
                    <a:pt x="42032" y="45494"/>
                  </a:cubicBezTo>
                  <a:cubicBezTo>
                    <a:pt x="44844" y="45494"/>
                    <a:pt x="47665" y="45313"/>
                    <a:pt x="50479" y="44950"/>
                  </a:cubicBezTo>
                  <a:cubicBezTo>
                    <a:pt x="50624" y="44950"/>
                    <a:pt x="50842" y="44878"/>
                    <a:pt x="50988" y="44732"/>
                  </a:cubicBezTo>
                  <a:cubicBezTo>
                    <a:pt x="56952" y="42623"/>
                    <a:pt x="60880" y="36222"/>
                    <a:pt x="63716" y="30476"/>
                  </a:cubicBezTo>
                  <a:cubicBezTo>
                    <a:pt x="65971" y="28367"/>
                    <a:pt x="67353" y="25094"/>
                    <a:pt x="67135" y="20293"/>
                  </a:cubicBezTo>
                  <a:cubicBezTo>
                    <a:pt x="67062" y="20002"/>
                    <a:pt x="66989" y="19711"/>
                    <a:pt x="66771" y="19566"/>
                  </a:cubicBezTo>
                  <a:cubicBezTo>
                    <a:pt x="66626" y="15129"/>
                    <a:pt x="60225" y="11492"/>
                    <a:pt x="56952" y="9892"/>
                  </a:cubicBezTo>
                  <a:cubicBezTo>
                    <a:pt x="46115" y="4437"/>
                    <a:pt x="34404" y="1164"/>
                    <a:pt x="22330" y="218"/>
                  </a:cubicBezTo>
                  <a:cubicBezTo>
                    <a:pt x="20985" y="73"/>
                    <a:pt x="19639" y="0"/>
                    <a:pt x="18293" y="0"/>
                  </a:cubicBezTo>
                  <a:close/>
                </a:path>
              </a:pathLst>
            </a:custGeom>
            <a:solidFill>
              <a:srgbClr val="FFE782">
                <a:alpha val="6563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5"/>
            <p:cNvSpPr/>
            <p:nvPr/>
          </p:nvSpPr>
          <p:spPr>
            <a:xfrm rot="-1076704">
              <a:off x="448718" y="4391037"/>
              <a:ext cx="459250" cy="386316"/>
            </a:xfrm>
            <a:custGeom>
              <a:rect b="b" l="l" r="r" t="t"/>
              <a:pathLst>
                <a:path extrusionOk="0" h="24291" w="28877">
                  <a:moveTo>
                    <a:pt x="9651" y="2175"/>
                  </a:moveTo>
                  <a:cubicBezTo>
                    <a:pt x="11384" y="2175"/>
                    <a:pt x="13085" y="3411"/>
                    <a:pt x="14475" y="5061"/>
                  </a:cubicBezTo>
                  <a:cubicBezTo>
                    <a:pt x="14548" y="5134"/>
                    <a:pt x="14657" y="5170"/>
                    <a:pt x="14766" y="5170"/>
                  </a:cubicBezTo>
                  <a:cubicBezTo>
                    <a:pt x="14875" y="5170"/>
                    <a:pt x="14984" y="5134"/>
                    <a:pt x="15057" y="5061"/>
                  </a:cubicBezTo>
                  <a:cubicBezTo>
                    <a:pt x="15147" y="5151"/>
                    <a:pt x="15264" y="5213"/>
                    <a:pt x="15376" y="5213"/>
                  </a:cubicBezTo>
                  <a:cubicBezTo>
                    <a:pt x="15444" y="5213"/>
                    <a:pt x="15510" y="5189"/>
                    <a:pt x="15566" y="5134"/>
                  </a:cubicBezTo>
                  <a:cubicBezTo>
                    <a:pt x="17167" y="3647"/>
                    <a:pt x="18543" y="2251"/>
                    <a:pt x="20506" y="2251"/>
                  </a:cubicBezTo>
                  <a:cubicBezTo>
                    <a:pt x="21041" y="2251"/>
                    <a:pt x="21619" y="2354"/>
                    <a:pt x="22258" y="2588"/>
                  </a:cubicBezTo>
                  <a:cubicBezTo>
                    <a:pt x="25312" y="3824"/>
                    <a:pt x="25894" y="7607"/>
                    <a:pt x="25385" y="10516"/>
                  </a:cubicBezTo>
                  <a:cubicBezTo>
                    <a:pt x="24876" y="13716"/>
                    <a:pt x="22403" y="16480"/>
                    <a:pt x="20148" y="18517"/>
                  </a:cubicBezTo>
                  <a:cubicBezTo>
                    <a:pt x="18330" y="20044"/>
                    <a:pt x="16075" y="20772"/>
                    <a:pt x="14184" y="22154"/>
                  </a:cubicBezTo>
                  <a:cubicBezTo>
                    <a:pt x="10838" y="18881"/>
                    <a:pt x="7056" y="16699"/>
                    <a:pt x="5019" y="12044"/>
                  </a:cubicBezTo>
                  <a:cubicBezTo>
                    <a:pt x="3783" y="9425"/>
                    <a:pt x="4292" y="6297"/>
                    <a:pt x="6183" y="4115"/>
                  </a:cubicBezTo>
                  <a:cubicBezTo>
                    <a:pt x="7297" y="2738"/>
                    <a:pt x="8481" y="2175"/>
                    <a:pt x="9651" y="2175"/>
                  </a:cubicBezTo>
                  <a:close/>
                  <a:moveTo>
                    <a:pt x="20557" y="1"/>
                  </a:moveTo>
                  <a:cubicBezTo>
                    <a:pt x="17996" y="1"/>
                    <a:pt x="15771" y="2042"/>
                    <a:pt x="15130" y="4479"/>
                  </a:cubicBezTo>
                  <a:cubicBezTo>
                    <a:pt x="14474" y="1412"/>
                    <a:pt x="12625" y="198"/>
                    <a:pt x="10524" y="198"/>
                  </a:cubicBezTo>
                  <a:cubicBezTo>
                    <a:pt x="7492" y="198"/>
                    <a:pt x="3938" y="2725"/>
                    <a:pt x="2692" y="5861"/>
                  </a:cubicBezTo>
                  <a:cubicBezTo>
                    <a:pt x="1" y="12553"/>
                    <a:pt x="7783" y="22008"/>
                    <a:pt x="13748" y="24190"/>
                  </a:cubicBezTo>
                  <a:cubicBezTo>
                    <a:pt x="13905" y="24258"/>
                    <a:pt x="14063" y="24291"/>
                    <a:pt x="14212" y="24291"/>
                  </a:cubicBezTo>
                  <a:cubicBezTo>
                    <a:pt x="14544" y="24291"/>
                    <a:pt x="14833" y="24128"/>
                    <a:pt x="14984" y="23827"/>
                  </a:cubicBezTo>
                  <a:cubicBezTo>
                    <a:pt x="18621" y="23754"/>
                    <a:pt x="22403" y="19972"/>
                    <a:pt x="24658" y="17353"/>
                  </a:cubicBezTo>
                  <a:cubicBezTo>
                    <a:pt x="27058" y="14517"/>
                    <a:pt x="28876" y="10225"/>
                    <a:pt x="27858" y="6443"/>
                  </a:cubicBezTo>
                  <a:cubicBezTo>
                    <a:pt x="27058" y="3170"/>
                    <a:pt x="24876" y="770"/>
                    <a:pt x="21603" y="115"/>
                  </a:cubicBezTo>
                  <a:cubicBezTo>
                    <a:pt x="21250" y="38"/>
                    <a:pt x="20901" y="1"/>
                    <a:pt x="20557" y="1"/>
                  </a:cubicBezTo>
                  <a:close/>
                </a:path>
              </a:pathLst>
            </a:custGeom>
            <a:solidFill>
              <a:srgbClr val="FFE782">
                <a:alpha val="6563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48" name="Google Shape;148;p15"/>
            <p:cNvGrpSpPr/>
            <p:nvPr/>
          </p:nvGrpSpPr>
          <p:grpSpPr>
            <a:xfrm rot="1882907">
              <a:off x="4836942" y="4326520"/>
              <a:ext cx="537260" cy="480691"/>
              <a:chOff x="97244" y="5199803"/>
              <a:chExt cx="705425" cy="631150"/>
            </a:xfrm>
          </p:grpSpPr>
          <p:sp>
            <p:nvSpPr>
              <p:cNvPr id="149" name="Google Shape;149;p15"/>
              <p:cNvSpPr/>
              <p:nvPr/>
            </p:nvSpPr>
            <p:spPr>
              <a:xfrm>
                <a:off x="177244" y="5475178"/>
                <a:ext cx="496450" cy="355775"/>
              </a:xfrm>
              <a:custGeom>
                <a:rect b="b" l="l" r="r" t="t"/>
                <a:pathLst>
                  <a:path extrusionOk="0" h="14231" w="19858">
                    <a:moveTo>
                      <a:pt x="9446" y="1"/>
                    </a:moveTo>
                    <a:cubicBezTo>
                      <a:pt x="6797" y="1"/>
                      <a:pt x="4281" y="1112"/>
                      <a:pt x="2910" y="3565"/>
                    </a:cubicBezTo>
                    <a:cubicBezTo>
                      <a:pt x="1456" y="5092"/>
                      <a:pt x="510" y="7056"/>
                      <a:pt x="292" y="9166"/>
                    </a:cubicBezTo>
                    <a:cubicBezTo>
                      <a:pt x="1" y="11420"/>
                      <a:pt x="1601" y="13457"/>
                      <a:pt x="3856" y="13675"/>
                    </a:cubicBezTo>
                    <a:cubicBezTo>
                      <a:pt x="4071" y="13710"/>
                      <a:pt x="4280" y="13726"/>
                      <a:pt x="4482" y="13726"/>
                    </a:cubicBezTo>
                    <a:cubicBezTo>
                      <a:pt x="5986" y="13726"/>
                      <a:pt x="7147" y="12836"/>
                      <a:pt x="8365" y="12002"/>
                    </a:cubicBezTo>
                    <a:cubicBezTo>
                      <a:pt x="8917" y="11597"/>
                      <a:pt x="9396" y="11434"/>
                      <a:pt x="9829" y="11434"/>
                    </a:cubicBezTo>
                    <a:cubicBezTo>
                      <a:pt x="11339" y="11434"/>
                      <a:pt x="12294" y="13417"/>
                      <a:pt x="13821" y="14039"/>
                    </a:cubicBezTo>
                    <a:cubicBezTo>
                      <a:pt x="14131" y="14171"/>
                      <a:pt x="14449" y="14231"/>
                      <a:pt x="14768" y="14231"/>
                    </a:cubicBezTo>
                    <a:cubicBezTo>
                      <a:pt x="16914" y="14231"/>
                      <a:pt x="19104" y="11520"/>
                      <a:pt x="19421" y="9747"/>
                    </a:cubicBezTo>
                    <a:cubicBezTo>
                      <a:pt x="19858" y="7347"/>
                      <a:pt x="18476" y="4874"/>
                      <a:pt x="16875" y="3201"/>
                    </a:cubicBezTo>
                    <a:cubicBezTo>
                      <a:pt x="14969" y="1148"/>
                      <a:pt x="12139" y="1"/>
                      <a:pt x="9446" y="1"/>
                    </a:cubicBezTo>
                    <a:close/>
                  </a:path>
                </a:pathLst>
              </a:custGeom>
              <a:solidFill>
                <a:srgbClr val="FFE782">
                  <a:alpha val="6563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" name="Google Shape;150;p15"/>
              <p:cNvSpPr/>
              <p:nvPr/>
            </p:nvSpPr>
            <p:spPr>
              <a:xfrm>
                <a:off x="97244" y="5349728"/>
                <a:ext cx="189125" cy="170100"/>
              </a:xfrm>
              <a:custGeom>
                <a:rect b="b" l="l" r="r" t="t"/>
                <a:pathLst>
                  <a:path extrusionOk="0" h="6804" w="7565">
                    <a:moveTo>
                      <a:pt x="4292" y="0"/>
                    </a:moveTo>
                    <a:cubicBezTo>
                      <a:pt x="1673" y="0"/>
                      <a:pt x="1" y="2910"/>
                      <a:pt x="1237" y="5237"/>
                    </a:cubicBezTo>
                    <a:cubicBezTo>
                      <a:pt x="1793" y="6269"/>
                      <a:pt x="2825" y="6803"/>
                      <a:pt x="3849" y="6803"/>
                    </a:cubicBezTo>
                    <a:cubicBezTo>
                      <a:pt x="4702" y="6803"/>
                      <a:pt x="5549" y="6433"/>
                      <a:pt x="6110" y="5674"/>
                    </a:cubicBezTo>
                    <a:cubicBezTo>
                      <a:pt x="7565" y="3710"/>
                      <a:pt x="7056" y="218"/>
                      <a:pt x="4292" y="0"/>
                    </a:cubicBezTo>
                    <a:close/>
                  </a:path>
                </a:pathLst>
              </a:custGeom>
              <a:solidFill>
                <a:srgbClr val="FFE782">
                  <a:alpha val="6563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" name="Google Shape;151;p15"/>
              <p:cNvSpPr/>
              <p:nvPr/>
            </p:nvSpPr>
            <p:spPr>
              <a:xfrm>
                <a:off x="313619" y="5199803"/>
                <a:ext cx="170975" cy="203825"/>
              </a:xfrm>
              <a:custGeom>
                <a:rect b="b" l="l" r="r" t="t"/>
                <a:pathLst>
                  <a:path extrusionOk="0" h="8153" w="6839">
                    <a:moveTo>
                      <a:pt x="2882" y="1"/>
                    </a:moveTo>
                    <a:cubicBezTo>
                      <a:pt x="1275" y="1"/>
                      <a:pt x="16" y="1712"/>
                      <a:pt x="74" y="3379"/>
                    </a:cubicBezTo>
                    <a:cubicBezTo>
                      <a:pt x="1" y="4106"/>
                      <a:pt x="1" y="4906"/>
                      <a:pt x="74" y="5634"/>
                    </a:cubicBezTo>
                    <a:cubicBezTo>
                      <a:pt x="219" y="6725"/>
                      <a:pt x="874" y="7597"/>
                      <a:pt x="1892" y="8034"/>
                    </a:cubicBezTo>
                    <a:cubicBezTo>
                      <a:pt x="2104" y="8116"/>
                      <a:pt x="2315" y="8153"/>
                      <a:pt x="2524" y="8153"/>
                    </a:cubicBezTo>
                    <a:cubicBezTo>
                      <a:pt x="3609" y="8153"/>
                      <a:pt x="4628" y="7165"/>
                      <a:pt x="5238" y="6434"/>
                    </a:cubicBezTo>
                    <a:cubicBezTo>
                      <a:pt x="6838" y="4470"/>
                      <a:pt x="6329" y="1633"/>
                      <a:pt x="4220" y="397"/>
                    </a:cubicBezTo>
                    <a:cubicBezTo>
                      <a:pt x="3761" y="122"/>
                      <a:pt x="3310" y="1"/>
                      <a:pt x="2882" y="1"/>
                    </a:cubicBezTo>
                    <a:close/>
                  </a:path>
                </a:pathLst>
              </a:custGeom>
              <a:solidFill>
                <a:srgbClr val="FFE782">
                  <a:alpha val="6563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" name="Google Shape;152;p15"/>
              <p:cNvSpPr/>
              <p:nvPr/>
            </p:nvSpPr>
            <p:spPr>
              <a:xfrm>
                <a:off x="519119" y="5229703"/>
                <a:ext cx="163675" cy="195625"/>
              </a:xfrm>
              <a:custGeom>
                <a:rect b="b" l="l" r="r" t="t"/>
                <a:pathLst>
                  <a:path extrusionOk="0" h="7825" w="6547">
                    <a:moveTo>
                      <a:pt x="2982" y="1"/>
                    </a:moveTo>
                    <a:cubicBezTo>
                      <a:pt x="1818" y="146"/>
                      <a:pt x="946" y="1092"/>
                      <a:pt x="946" y="2256"/>
                    </a:cubicBezTo>
                    <a:cubicBezTo>
                      <a:pt x="436" y="3128"/>
                      <a:pt x="146" y="4147"/>
                      <a:pt x="73" y="5165"/>
                    </a:cubicBezTo>
                    <a:cubicBezTo>
                      <a:pt x="0" y="6110"/>
                      <a:pt x="436" y="6983"/>
                      <a:pt x="1237" y="7565"/>
                    </a:cubicBezTo>
                    <a:cubicBezTo>
                      <a:pt x="1536" y="7750"/>
                      <a:pt x="1880" y="7824"/>
                      <a:pt x="2239" y="7824"/>
                    </a:cubicBezTo>
                    <a:cubicBezTo>
                      <a:pt x="3014" y="7824"/>
                      <a:pt x="3864" y="7477"/>
                      <a:pt x="4510" y="7129"/>
                    </a:cubicBezTo>
                    <a:cubicBezTo>
                      <a:pt x="6473" y="5892"/>
                      <a:pt x="6546" y="3056"/>
                      <a:pt x="5310" y="1310"/>
                    </a:cubicBezTo>
                    <a:cubicBezTo>
                      <a:pt x="4801" y="510"/>
                      <a:pt x="3928" y="1"/>
                      <a:pt x="2982" y="1"/>
                    </a:cubicBezTo>
                    <a:close/>
                  </a:path>
                </a:pathLst>
              </a:custGeom>
              <a:solidFill>
                <a:srgbClr val="FFE782">
                  <a:alpha val="6563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" name="Google Shape;153;p15"/>
              <p:cNvSpPr/>
              <p:nvPr/>
            </p:nvSpPr>
            <p:spPr>
              <a:xfrm>
                <a:off x="635494" y="5418303"/>
                <a:ext cx="167175" cy="158800"/>
              </a:xfrm>
              <a:custGeom>
                <a:rect b="b" l="l" r="r" t="t"/>
                <a:pathLst>
                  <a:path extrusionOk="0" h="6352" w="6687">
                    <a:moveTo>
                      <a:pt x="3661" y="0"/>
                    </a:moveTo>
                    <a:cubicBezTo>
                      <a:pt x="2882" y="0"/>
                      <a:pt x="2029" y="306"/>
                      <a:pt x="1673" y="967"/>
                    </a:cubicBezTo>
                    <a:lnTo>
                      <a:pt x="1673" y="1112"/>
                    </a:lnTo>
                    <a:cubicBezTo>
                      <a:pt x="1091" y="1621"/>
                      <a:pt x="727" y="2276"/>
                      <a:pt x="509" y="2931"/>
                    </a:cubicBezTo>
                    <a:cubicBezTo>
                      <a:pt x="0" y="4531"/>
                      <a:pt x="1091" y="6131"/>
                      <a:pt x="2691" y="6349"/>
                    </a:cubicBezTo>
                    <a:cubicBezTo>
                      <a:pt x="2732" y="6350"/>
                      <a:pt x="2773" y="6351"/>
                      <a:pt x="2813" y="6351"/>
                    </a:cubicBezTo>
                    <a:cubicBezTo>
                      <a:pt x="4940" y="6351"/>
                      <a:pt x="6686" y="4490"/>
                      <a:pt x="6401" y="2349"/>
                    </a:cubicBezTo>
                    <a:cubicBezTo>
                      <a:pt x="6183" y="1330"/>
                      <a:pt x="5528" y="530"/>
                      <a:pt x="4582" y="167"/>
                    </a:cubicBezTo>
                    <a:cubicBezTo>
                      <a:pt x="4320" y="57"/>
                      <a:pt x="3997" y="0"/>
                      <a:pt x="3661" y="0"/>
                    </a:cubicBezTo>
                    <a:close/>
                  </a:path>
                </a:pathLst>
              </a:custGeom>
              <a:solidFill>
                <a:srgbClr val="FFE782">
                  <a:alpha val="6563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4" name="Google Shape;154;p15"/>
            <p:cNvGrpSpPr/>
            <p:nvPr/>
          </p:nvGrpSpPr>
          <p:grpSpPr>
            <a:xfrm flipH="1" rot="2048194">
              <a:off x="277893" y="1573547"/>
              <a:ext cx="537270" cy="480701"/>
              <a:chOff x="2383976" y="3735753"/>
              <a:chExt cx="705425" cy="631150"/>
            </a:xfrm>
          </p:grpSpPr>
          <p:sp>
            <p:nvSpPr>
              <p:cNvPr id="155" name="Google Shape;155;p15"/>
              <p:cNvSpPr/>
              <p:nvPr/>
            </p:nvSpPr>
            <p:spPr>
              <a:xfrm>
                <a:off x="2463976" y="4011128"/>
                <a:ext cx="496450" cy="355775"/>
              </a:xfrm>
              <a:custGeom>
                <a:rect b="b" l="l" r="r" t="t"/>
                <a:pathLst>
                  <a:path extrusionOk="0" h="14231" w="19858">
                    <a:moveTo>
                      <a:pt x="9446" y="1"/>
                    </a:moveTo>
                    <a:cubicBezTo>
                      <a:pt x="6797" y="1"/>
                      <a:pt x="4281" y="1112"/>
                      <a:pt x="2910" y="3565"/>
                    </a:cubicBezTo>
                    <a:cubicBezTo>
                      <a:pt x="1456" y="5092"/>
                      <a:pt x="510" y="7056"/>
                      <a:pt x="292" y="9166"/>
                    </a:cubicBezTo>
                    <a:cubicBezTo>
                      <a:pt x="1" y="11420"/>
                      <a:pt x="1601" y="13457"/>
                      <a:pt x="3856" y="13675"/>
                    </a:cubicBezTo>
                    <a:cubicBezTo>
                      <a:pt x="4071" y="13710"/>
                      <a:pt x="4280" y="13726"/>
                      <a:pt x="4482" y="13726"/>
                    </a:cubicBezTo>
                    <a:cubicBezTo>
                      <a:pt x="5986" y="13726"/>
                      <a:pt x="7147" y="12836"/>
                      <a:pt x="8365" y="12002"/>
                    </a:cubicBezTo>
                    <a:cubicBezTo>
                      <a:pt x="8917" y="11597"/>
                      <a:pt x="9396" y="11434"/>
                      <a:pt x="9829" y="11434"/>
                    </a:cubicBezTo>
                    <a:cubicBezTo>
                      <a:pt x="11339" y="11434"/>
                      <a:pt x="12294" y="13417"/>
                      <a:pt x="13821" y="14039"/>
                    </a:cubicBezTo>
                    <a:cubicBezTo>
                      <a:pt x="14131" y="14171"/>
                      <a:pt x="14449" y="14231"/>
                      <a:pt x="14768" y="14231"/>
                    </a:cubicBezTo>
                    <a:cubicBezTo>
                      <a:pt x="16914" y="14231"/>
                      <a:pt x="19104" y="11520"/>
                      <a:pt x="19421" y="9747"/>
                    </a:cubicBezTo>
                    <a:cubicBezTo>
                      <a:pt x="19858" y="7347"/>
                      <a:pt x="18476" y="4874"/>
                      <a:pt x="16875" y="3201"/>
                    </a:cubicBezTo>
                    <a:cubicBezTo>
                      <a:pt x="14969" y="1148"/>
                      <a:pt x="12139" y="1"/>
                      <a:pt x="9446" y="1"/>
                    </a:cubicBezTo>
                    <a:close/>
                  </a:path>
                </a:pathLst>
              </a:custGeom>
              <a:solidFill>
                <a:srgbClr val="FFE782">
                  <a:alpha val="6563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" name="Google Shape;156;p15"/>
              <p:cNvSpPr/>
              <p:nvPr/>
            </p:nvSpPr>
            <p:spPr>
              <a:xfrm>
                <a:off x="2383976" y="3885678"/>
                <a:ext cx="189125" cy="170100"/>
              </a:xfrm>
              <a:custGeom>
                <a:rect b="b" l="l" r="r" t="t"/>
                <a:pathLst>
                  <a:path extrusionOk="0" h="6804" w="7565">
                    <a:moveTo>
                      <a:pt x="4292" y="0"/>
                    </a:moveTo>
                    <a:cubicBezTo>
                      <a:pt x="1673" y="0"/>
                      <a:pt x="1" y="2910"/>
                      <a:pt x="1237" y="5237"/>
                    </a:cubicBezTo>
                    <a:cubicBezTo>
                      <a:pt x="1793" y="6269"/>
                      <a:pt x="2825" y="6803"/>
                      <a:pt x="3849" y="6803"/>
                    </a:cubicBezTo>
                    <a:cubicBezTo>
                      <a:pt x="4702" y="6803"/>
                      <a:pt x="5549" y="6433"/>
                      <a:pt x="6110" y="5674"/>
                    </a:cubicBezTo>
                    <a:cubicBezTo>
                      <a:pt x="7565" y="3710"/>
                      <a:pt x="7056" y="218"/>
                      <a:pt x="4292" y="0"/>
                    </a:cubicBezTo>
                    <a:close/>
                  </a:path>
                </a:pathLst>
              </a:custGeom>
              <a:solidFill>
                <a:srgbClr val="FFE782">
                  <a:alpha val="6563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" name="Google Shape;157;p15"/>
              <p:cNvSpPr/>
              <p:nvPr/>
            </p:nvSpPr>
            <p:spPr>
              <a:xfrm>
                <a:off x="2600351" y="3735753"/>
                <a:ext cx="170975" cy="203825"/>
              </a:xfrm>
              <a:custGeom>
                <a:rect b="b" l="l" r="r" t="t"/>
                <a:pathLst>
                  <a:path extrusionOk="0" h="8153" w="6839">
                    <a:moveTo>
                      <a:pt x="2882" y="1"/>
                    </a:moveTo>
                    <a:cubicBezTo>
                      <a:pt x="1275" y="1"/>
                      <a:pt x="16" y="1712"/>
                      <a:pt x="74" y="3379"/>
                    </a:cubicBezTo>
                    <a:cubicBezTo>
                      <a:pt x="1" y="4106"/>
                      <a:pt x="1" y="4906"/>
                      <a:pt x="74" y="5634"/>
                    </a:cubicBezTo>
                    <a:cubicBezTo>
                      <a:pt x="219" y="6725"/>
                      <a:pt x="874" y="7597"/>
                      <a:pt x="1892" y="8034"/>
                    </a:cubicBezTo>
                    <a:cubicBezTo>
                      <a:pt x="2104" y="8116"/>
                      <a:pt x="2315" y="8153"/>
                      <a:pt x="2524" y="8153"/>
                    </a:cubicBezTo>
                    <a:cubicBezTo>
                      <a:pt x="3609" y="8153"/>
                      <a:pt x="4628" y="7165"/>
                      <a:pt x="5238" y="6434"/>
                    </a:cubicBezTo>
                    <a:cubicBezTo>
                      <a:pt x="6838" y="4470"/>
                      <a:pt x="6329" y="1633"/>
                      <a:pt x="4220" y="397"/>
                    </a:cubicBezTo>
                    <a:cubicBezTo>
                      <a:pt x="3761" y="122"/>
                      <a:pt x="3310" y="1"/>
                      <a:pt x="2882" y="1"/>
                    </a:cubicBezTo>
                    <a:close/>
                  </a:path>
                </a:pathLst>
              </a:custGeom>
              <a:solidFill>
                <a:srgbClr val="FFE782">
                  <a:alpha val="6563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" name="Google Shape;158;p15"/>
              <p:cNvSpPr/>
              <p:nvPr/>
            </p:nvSpPr>
            <p:spPr>
              <a:xfrm>
                <a:off x="2805851" y="3765653"/>
                <a:ext cx="163675" cy="195625"/>
              </a:xfrm>
              <a:custGeom>
                <a:rect b="b" l="l" r="r" t="t"/>
                <a:pathLst>
                  <a:path extrusionOk="0" h="7825" w="6547">
                    <a:moveTo>
                      <a:pt x="2982" y="1"/>
                    </a:moveTo>
                    <a:cubicBezTo>
                      <a:pt x="1818" y="146"/>
                      <a:pt x="946" y="1092"/>
                      <a:pt x="946" y="2256"/>
                    </a:cubicBezTo>
                    <a:cubicBezTo>
                      <a:pt x="436" y="3128"/>
                      <a:pt x="146" y="4147"/>
                      <a:pt x="73" y="5165"/>
                    </a:cubicBezTo>
                    <a:cubicBezTo>
                      <a:pt x="0" y="6110"/>
                      <a:pt x="436" y="6983"/>
                      <a:pt x="1237" y="7565"/>
                    </a:cubicBezTo>
                    <a:cubicBezTo>
                      <a:pt x="1536" y="7750"/>
                      <a:pt x="1880" y="7824"/>
                      <a:pt x="2239" y="7824"/>
                    </a:cubicBezTo>
                    <a:cubicBezTo>
                      <a:pt x="3014" y="7824"/>
                      <a:pt x="3864" y="7477"/>
                      <a:pt x="4510" y="7129"/>
                    </a:cubicBezTo>
                    <a:cubicBezTo>
                      <a:pt x="6473" y="5892"/>
                      <a:pt x="6546" y="3056"/>
                      <a:pt x="5310" y="1310"/>
                    </a:cubicBezTo>
                    <a:cubicBezTo>
                      <a:pt x="4801" y="510"/>
                      <a:pt x="3928" y="1"/>
                      <a:pt x="2982" y="1"/>
                    </a:cubicBezTo>
                    <a:close/>
                  </a:path>
                </a:pathLst>
              </a:custGeom>
              <a:solidFill>
                <a:srgbClr val="FFE782">
                  <a:alpha val="6563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" name="Google Shape;159;p15"/>
              <p:cNvSpPr/>
              <p:nvPr/>
            </p:nvSpPr>
            <p:spPr>
              <a:xfrm>
                <a:off x="2922226" y="3954253"/>
                <a:ext cx="167175" cy="158800"/>
              </a:xfrm>
              <a:custGeom>
                <a:rect b="b" l="l" r="r" t="t"/>
                <a:pathLst>
                  <a:path extrusionOk="0" h="6352" w="6687">
                    <a:moveTo>
                      <a:pt x="3661" y="0"/>
                    </a:moveTo>
                    <a:cubicBezTo>
                      <a:pt x="2882" y="0"/>
                      <a:pt x="2029" y="306"/>
                      <a:pt x="1673" y="967"/>
                    </a:cubicBezTo>
                    <a:lnTo>
                      <a:pt x="1673" y="1112"/>
                    </a:lnTo>
                    <a:cubicBezTo>
                      <a:pt x="1091" y="1621"/>
                      <a:pt x="727" y="2276"/>
                      <a:pt x="509" y="2931"/>
                    </a:cubicBezTo>
                    <a:cubicBezTo>
                      <a:pt x="0" y="4531"/>
                      <a:pt x="1091" y="6131"/>
                      <a:pt x="2691" y="6349"/>
                    </a:cubicBezTo>
                    <a:cubicBezTo>
                      <a:pt x="2732" y="6350"/>
                      <a:pt x="2773" y="6351"/>
                      <a:pt x="2813" y="6351"/>
                    </a:cubicBezTo>
                    <a:cubicBezTo>
                      <a:pt x="4940" y="6351"/>
                      <a:pt x="6686" y="4490"/>
                      <a:pt x="6401" y="2349"/>
                    </a:cubicBezTo>
                    <a:cubicBezTo>
                      <a:pt x="6183" y="1330"/>
                      <a:pt x="5528" y="530"/>
                      <a:pt x="4582" y="167"/>
                    </a:cubicBezTo>
                    <a:cubicBezTo>
                      <a:pt x="4320" y="57"/>
                      <a:pt x="3997" y="0"/>
                      <a:pt x="3661" y="0"/>
                    </a:cubicBezTo>
                    <a:close/>
                  </a:path>
                </a:pathLst>
              </a:custGeom>
              <a:solidFill>
                <a:srgbClr val="FFE782">
                  <a:alpha val="6563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60" name="Google Shape;160;p15"/>
            <p:cNvSpPr/>
            <p:nvPr/>
          </p:nvSpPr>
          <p:spPr>
            <a:xfrm rot="1076189">
              <a:off x="7599873" y="4540711"/>
              <a:ext cx="459228" cy="386297"/>
            </a:xfrm>
            <a:custGeom>
              <a:rect b="b" l="l" r="r" t="t"/>
              <a:pathLst>
                <a:path extrusionOk="0" h="24291" w="28877">
                  <a:moveTo>
                    <a:pt x="9651" y="2175"/>
                  </a:moveTo>
                  <a:cubicBezTo>
                    <a:pt x="11384" y="2175"/>
                    <a:pt x="13085" y="3411"/>
                    <a:pt x="14475" y="5061"/>
                  </a:cubicBezTo>
                  <a:cubicBezTo>
                    <a:pt x="14548" y="5134"/>
                    <a:pt x="14657" y="5170"/>
                    <a:pt x="14766" y="5170"/>
                  </a:cubicBezTo>
                  <a:cubicBezTo>
                    <a:pt x="14875" y="5170"/>
                    <a:pt x="14984" y="5134"/>
                    <a:pt x="15057" y="5061"/>
                  </a:cubicBezTo>
                  <a:cubicBezTo>
                    <a:pt x="15147" y="5151"/>
                    <a:pt x="15264" y="5213"/>
                    <a:pt x="15376" y="5213"/>
                  </a:cubicBezTo>
                  <a:cubicBezTo>
                    <a:pt x="15444" y="5213"/>
                    <a:pt x="15510" y="5189"/>
                    <a:pt x="15566" y="5134"/>
                  </a:cubicBezTo>
                  <a:cubicBezTo>
                    <a:pt x="17167" y="3647"/>
                    <a:pt x="18543" y="2251"/>
                    <a:pt x="20506" y="2251"/>
                  </a:cubicBezTo>
                  <a:cubicBezTo>
                    <a:pt x="21041" y="2251"/>
                    <a:pt x="21619" y="2354"/>
                    <a:pt x="22258" y="2588"/>
                  </a:cubicBezTo>
                  <a:cubicBezTo>
                    <a:pt x="25312" y="3824"/>
                    <a:pt x="25894" y="7607"/>
                    <a:pt x="25385" y="10516"/>
                  </a:cubicBezTo>
                  <a:cubicBezTo>
                    <a:pt x="24876" y="13716"/>
                    <a:pt x="22403" y="16480"/>
                    <a:pt x="20148" y="18517"/>
                  </a:cubicBezTo>
                  <a:cubicBezTo>
                    <a:pt x="18330" y="20044"/>
                    <a:pt x="16075" y="20772"/>
                    <a:pt x="14184" y="22154"/>
                  </a:cubicBezTo>
                  <a:cubicBezTo>
                    <a:pt x="10838" y="18881"/>
                    <a:pt x="7056" y="16699"/>
                    <a:pt x="5019" y="12044"/>
                  </a:cubicBezTo>
                  <a:cubicBezTo>
                    <a:pt x="3783" y="9425"/>
                    <a:pt x="4292" y="6297"/>
                    <a:pt x="6183" y="4115"/>
                  </a:cubicBezTo>
                  <a:cubicBezTo>
                    <a:pt x="7297" y="2738"/>
                    <a:pt x="8481" y="2175"/>
                    <a:pt x="9651" y="2175"/>
                  </a:cubicBezTo>
                  <a:close/>
                  <a:moveTo>
                    <a:pt x="20557" y="1"/>
                  </a:moveTo>
                  <a:cubicBezTo>
                    <a:pt x="17996" y="1"/>
                    <a:pt x="15771" y="2042"/>
                    <a:pt x="15130" y="4479"/>
                  </a:cubicBezTo>
                  <a:cubicBezTo>
                    <a:pt x="14474" y="1412"/>
                    <a:pt x="12625" y="198"/>
                    <a:pt x="10524" y="198"/>
                  </a:cubicBezTo>
                  <a:cubicBezTo>
                    <a:pt x="7492" y="198"/>
                    <a:pt x="3938" y="2725"/>
                    <a:pt x="2692" y="5861"/>
                  </a:cubicBezTo>
                  <a:cubicBezTo>
                    <a:pt x="1" y="12553"/>
                    <a:pt x="7783" y="22008"/>
                    <a:pt x="13748" y="24190"/>
                  </a:cubicBezTo>
                  <a:cubicBezTo>
                    <a:pt x="13905" y="24258"/>
                    <a:pt x="14063" y="24291"/>
                    <a:pt x="14212" y="24291"/>
                  </a:cubicBezTo>
                  <a:cubicBezTo>
                    <a:pt x="14544" y="24291"/>
                    <a:pt x="14833" y="24128"/>
                    <a:pt x="14984" y="23827"/>
                  </a:cubicBezTo>
                  <a:cubicBezTo>
                    <a:pt x="18621" y="23754"/>
                    <a:pt x="22403" y="19972"/>
                    <a:pt x="24658" y="17353"/>
                  </a:cubicBezTo>
                  <a:cubicBezTo>
                    <a:pt x="27058" y="14517"/>
                    <a:pt x="28876" y="10225"/>
                    <a:pt x="27858" y="6443"/>
                  </a:cubicBezTo>
                  <a:cubicBezTo>
                    <a:pt x="27058" y="3170"/>
                    <a:pt x="24876" y="770"/>
                    <a:pt x="21603" y="115"/>
                  </a:cubicBezTo>
                  <a:cubicBezTo>
                    <a:pt x="21250" y="38"/>
                    <a:pt x="20901" y="1"/>
                    <a:pt x="20557" y="1"/>
                  </a:cubicBezTo>
                  <a:close/>
                </a:path>
              </a:pathLst>
            </a:custGeom>
            <a:solidFill>
              <a:srgbClr val="FFE782">
                <a:alpha val="6563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15"/>
            <p:cNvSpPr/>
            <p:nvPr/>
          </p:nvSpPr>
          <p:spPr>
            <a:xfrm rot="-1550640">
              <a:off x="1291575" y="179085"/>
              <a:ext cx="459233" cy="386301"/>
            </a:xfrm>
            <a:custGeom>
              <a:rect b="b" l="l" r="r" t="t"/>
              <a:pathLst>
                <a:path extrusionOk="0" h="24291" w="28877">
                  <a:moveTo>
                    <a:pt x="9651" y="2175"/>
                  </a:moveTo>
                  <a:cubicBezTo>
                    <a:pt x="11384" y="2175"/>
                    <a:pt x="13085" y="3411"/>
                    <a:pt x="14475" y="5061"/>
                  </a:cubicBezTo>
                  <a:cubicBezTo>
                    <a:pt x="14548" y="5134"/>
                    <a:pt x="14657" y="5170"/>
                    <a:pt x="14766" y="5170"/>
                  </a:cubicBezTo>
                  <a:cubicBezTo>
                    <a:pt x="14875" y="5170"/>
                    <a:pt x="14984" y="5134"/>
                    <a:pt x="15057" y="5061"/>
                  </a:cubicBezTo>
                  <a:cubicBezTo>
                    <a:pt x="15147" y="5151"/>
                    <a:pt x="15264" y="5213"/>
                    <a:pt x="15376" y="5213"/>
                  </a:cubicBezTo>
                  <a:cubicBezTo>
                    <a:pt x="15444" y="5213"/>
                    <a:pt x="15510" y="5189"/>
                    <a:pt x="15566" y="5134"/>
                  </a:cubicBezTo>
                  <a:cubicBezTo>
                    <a:pt x="17167" y="3647"/>
                    <a:pt x="18543" y="2251"/>
                    <a:pt x="20506" y="2251"/>
                  </a:cubicBezTo>
                  <a:cubicBezTo>
                    <a:pt x="21041" y="2251"/>
                    <a:pt x="21619" y="2354"/>
                    <a:pt x="22258" y="2588"/>
                  </a:cubicBezTo>
                  <a:cubicBezTo>
                    <a:pt x="25312" y="3824"/>
                    <a:pt x="25894" y="7607"/>
                    <a:pt x="25385" y="10516"/>
                  </a:cubicBezTo>
                  <a:cubicBezTo>
                    <a:pt x="24876" y="13716"/>
                    <a:pt x="22403" y="16480"/>
                    <a:pt x="20148" y="18517"/>
                  </a:cubicBezTo>
                  <a:cubicBezTo>
                    <a:pt x="18330" y="20044"/>
                    <a:pt x="16075" y="20772"/>
                    <a:pt x="14184" y="22154"/>
                  </a:cubicBezTo>
                  <a:cubicBezTo>
                    <a:pt x="10838" y="18881"/>
                    <a:pt x="7056" y="16699"/>
                    <a:pt x="5019" y="12044"/>
                  </a:cubicBezTo>
                  <a:cubicBezTo>
                    <a:pt x="3783" y="9425"/>
                    <a:pt x="4292" y="6297"/>
                    <a:pt x="6183" y="4115"/>
                  </a:cubicBezTo>
                  <a:cubicBezTo>
                    <a:pt x="7297" y="2738"/>
                    <a:pt x="8481" y="2175"/>
                    <a:pt x="9651" y="2175"/>
                  </a:cubicBezTo>
                  <a:close/>
                  <a:moveTo>
                    <a:pt x="20557" y="1"/>
                  </a:moveTo>
                  <a:cubicBezTo>
                    <a:pt x="17996" y="1"/>
                    <a:pt x="15771" y="2042"/>
                    <a:pt x="15130" y="4479"/>
                  </a:cubicBezTo>
                  <a:cubicBezTo>
                    <a:pt x="14474" y="1412"/>
                    <a:pt x="12625" y="198"/>
                    <a:pt x="10524" y="198"/>
                  </a:cubicBezTo>
                  <a:cubicBezTo>
                    <a:pt x="7492" y="198"/>
                    <a:pt x="3938" y="2725"/>
                    <a:pt x="2692" y="5861"/>
                  </a:cubicBezTo>
                  <a:cubicBezTo>
                    <a:pt x="1" y="12553"/>
                    <a:pt x="7783" y="22008"/>
                    <a:pt x="13748" y="24190"/>
                  </a:cubicBezTo>
                  <a:cubicBezTo>
                    <a:pt x="13905" y="24258"/>
                    <a:pt x="14063" y="24291"/>
                    <a:pt x="14212" y="24291"/>
                  </a:cubicBezTo>
                  <a:cubicBezTo>
                    <a:pt x="14544" y="24291"/>
                    <a:pt x="14833" y="24128"/>
                    <a:pt x="14984" y="23827"/>
                  </a:cubicBezTo>
                  <a:cubicBezTo>
                    <a:pt x="18621" y="23754"/>
                    <a:pt x="22403" y="19972"/>
                    <a:pt x="24658" y="17353"/>
                  </a:cubicBezTo>
                  <a:cubicBezTo>
                    <a:pt x="27058" y="14517"/>
                    <a:pt x="28876" y="10225"/>
                    <a:pt x="27858" y="6443"/>
                  </a:cubicBezTo>
                  <a:cubicBezTo>
                    <a:pt x="27058" y="3170"/>
                    <a:pt x="24876" y="770"/>
                    <a:pt x="21603" y="115"/>
                  </a:cubicBezTo>
                  <a:cubicBezTo>
                    <a:pt x="21250" y="38"/>
                    <a:pt x="20901" y="1"/>
                    <a:pt x="20557" y="1"/>
                  </a:cubicBezTo>
                  <a:close/>
                </a:path>
              </a:pathLst>
            </a:custGeom>
            <a:solidFill>
              <a:srgbClr val="FFE782">
                <a:alpha val="6563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15"/>
            <p:cNvSpPr/>
            <p:nvPr/>
          </p:nvSpPr>
          <p:spPr>
            <a:xfrm>
              <a:off x="475415" y="907939"/>
              <a:ext cx="159461" cy="179490"/>
            </a:xfrm>
            <a:custGeom>
              <a:rect b="b" l="l" r="r" t="t"/>
              <a:pathLst>
                <a:path extrusionOk="0" h="2079" w="1847">
                  <a:moveTo>
                    <a:pt x="919" y="0"/>
                  </a:moveTo>
                  <a:cubicBezTo>
                    <a:pt x="813" y="0"/>
                    <a:pt x="716" y="348"/>
                    <a:pt x="687" y="812"/>
                  </a:cubicBezTo>
                  <a:cubicBezTo>
                    <a:pt x="291" y="832"/>
                    <a:pt x="1" y="928"/>
                    <a:pt x="1" y="1044"/>
                  </a:cubicBezTo>
                  <a:cubicBezTo>
                    <a:pt x="1" y="1150"/>
                    <a:pt x="291" y="1247"/>
                    <a:pt x="687" y="1276"/>
                  </a:cubicBezTo>
                  <a:cubicBezTo>
                    <a:pt x="716" y="1740"/>
                    <a:pt x="813" y="2078"/>
                    <a:pt x="919" y="2078"/>
                  </a:cubicBezTo>
                  <a:cubicBezTo>
                    <a:pt x="1035" y="2078"/>
                    <a:pt x="1132" y="1740"/>
                    <a:pt x="1161" y="1276"/>
                  </a:cubicBezTo>
                  <a:cubicBezTo>
                    <a:pt x="1557" y="1247"/>
                    <a:pt x="1847" y="1150"/>
                    <a:pt x="1847" y="1044"/>
                  </a:cubicBezTo>
                  <a:cubicBezTo>
                    <a:pt x="1847" y="928"/>
                    <a:pt x="1557" y="832"/>
                    <a:pt x="1161" y="812"/>
                  </a:cubicBezTo>
                  <a:cubicBezTo>
                    <a:pt x="1132" y="348"/>
                    <a:pt x="1035" y="0"/>
                    <a:pt x="919" y="0"/>
                  </a:cubicBezTo>
                  <a:close/>
                </a:path>
              </a:pathLst>
            </a:custGeom>
            <a:solidFill>
              <a:srgbClr val="FFE782">
                <a:alpha val="6563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15"/>
            <p:cNvSpPr/>
            <p:nvPr/>
          </p:nvSpPr>
          <p:spPr>
            <a:xfrm>
              <a:off x="4408289" y="448533"/>
              <a:ext cx="206168" cy="231982"/>
            </a:xfrm>
            <a:custGeom>
              <a:rect b="b" l="l" r="r" t="t"/>
              <a:pathLst>
                <a:path extrusionOk="0" h="2687" w="2388">
                  <a:moveTo>
                    <a:pt x="1199" y="0"/>
                  </a:moveTo>
                  <a:cubicBezTo>
                    <a:pt x="1044" y="0"/>
                    <a:pt x="928" y="445"/>
                    <a:pt x="899" y="1044"/>
                  </a:cubicBezTo>
                  <a:cubicBezTo>
                    <a:pt x="387" y="1073"/>
                    <a:pt x="1" y="1199"/>
                    <a:pt x="1" y="1344"/>
                  </a:cubicBezTo>
                  <a:cubicBezTo>
                    <a:pt x="1" y="1479"/>
                    <a:pt x="387" y="1605"/>
                    <a:pt x="899" y="1643"/>
                  </a:cubicBezTo>
                  <a:cubicBezTo>
                    <a:pt x="928" y="2242"/>
                    <a:pt x="1054" y="2687"/>
                    <a:pt x="1199" y="2687"/>
                  </a:cubicBezTo>
                  <a:cubicBezTo>
                    <a:pt x="1344" y="2687"/>
                    <a:pt x="1470" y="2242"/>
                    <a:pt x="1499" y="1643"/>
                  </a:cubicBezTo>
                  <a:cubicBezTo>
                    <a:pt x="2011" y="1605"/>
                    <a:pt x="2388" y="1479"/>
                    <a:pt x="2388" y="1344"/>
                  </a:cubicBezTo>
                  <a:cubicBezTo>
                    <a:pt x="2388" y="1199"/>
                    <a:pt x="2011" y="1073"/>
                    <a:pt x="1499" y="1044"/>
                  </a:cubicBezTo>
                  <a:cubicBezTo>
                    <a:pt x="1470" y="435"/>
                    <a:pt x="1344" y="0"/>
                    <a:pt x="1199" y="0"/>
                  </a:cubicBezTo>
                  <a:close/>
                </a:path>
              </a:pathLst>
            </a:custGeom>
            <a:solidFill>
              <a:srgbClr val="FFE782">
                <a:alpha val="6563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15"/>
            <p:cNvSpPr/>
            <p:nvPr/>
          </p:nvSpPr>
          <p:spPr>
            <a:xfrm>
              <a:off x="8050613" y="3712938"/>
              <a:ext cx="159374" cy="179404"/>
            </a:xfrm>
            <a:custGeom>
              <a:rect b="b" l="l" r="r" t="t"/>
              <a:pathLst>
                <a:path extrusionOk="0" h="2078" w="1846">
                  <a:moveTo>
                    <a:pt x="918" y="0"/>
                  </a:moveTo>
                  <a:cubicBezTo>
                    <a:pt x="802" y="0"/>
                    <a:pt x="715" y="348"/>
                    <a:pt x="686" y="812"/>
                  </a:cubicBezTo>
                  <a:cubicBezTo>
                    <a:pt x="290" y="841"/>
                    <a:pt x="0" y="928"/>
                    <a:pt x="0" y="1044"/>
                  </a:cubicBezTo>
                  <a:cubicBezTo>
                    <a:pt x="0" y="1150"/>
                    <a:pt x="290" y="1247"/>
                    <a:pt x="686" y="1276"/>
                  </a:cubicBezTo>
                  <a:cubicBezTo>
                    <a:pt x="715" y="1740"/>
                    <a:pt x="802" y="2078"/>
                    <a:pt x="918" y="2078"/>
                  </a:cubicBezTo>
                  <a:cubicBezTo>
                    <a:pt x="1034" y="2078"/>
                    <a:pt x="1131" y="1740"/>
                    <a:pt x="1160" y="1276"/>
                  </a:cubicBezTo>
                  <a:cubicBezTo>
                    <a:pt x="1556" y="1247"/>
                    <a:pt x="1846" y="1150"/>
                    <a:pt x="1846" y="1044"/>
                  </a:cubicBezTo>
                  <a:cubicBezTo>
                    <a:pt x="1846" y="928"/>
                    <a:pt x="1556" y="841"/>
                    <a:pt x="1160" y="812"/>
                  </a:cubicBezTo>
                  <a:cubicBezTo>
                    <a:pt x="1141" y="348"/>
                    <a:pt x="1044" y="0"/>
                    <a:pt x="918" y="0"/>
                  </a:cubicBezTo>
                  <a:close/>
                </a:path>
              </a:pathLst>
            </a:custGeom>
            <a:solidFill>
              <a:srgbClr val="FFE782">
                <a:alpha val="6563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15"/>
            <p:cNvSpPr/>
            <p:nvPr/>
          </p:nvSpPr>
          <p:spPr>
            <a:xfrm>
              <a:off x="475424" y="3570987"/>
              <a:ext cx="159461" cy="179490"/>
            </a:xfrm>
            <a:custGeom>
              <a:rect b="b" l="l" r="r" t="t"/>
              <a:pathLst>
                <a:path extrusionOk="0" h="2079" w="1847">
                  <a:moveTo>
                    <a:pt x="918" y="0"/>
                  </a:moveTo>
                  <a:cubicBezTo>
                    <a:pt x="802" y="0"/>
                    <a:pt x="706" y="348"/>
                    <a:pt x="687" y="812"/>
                  </a:cubicBezTo>
                  <a:cubicBezTo>
                    <a:pt x="290" y="831"/>
                    <a:pt x="0" y="928"/>
                    <a:pt x="0" y="1044"/>
                  </a:cubicBezTo>
                  <a:cubicBezTo>
                    <a:pt x="0" y="1150"/>
                    <a:pt x="290" y="1247"/>
                    <a:pt x="687" y="1276"/>
                  </a:cubicBezTo>
                  <a:cubicBezTo>
                    <a:pt x="706" y="1740"/>
                    <a:pt x="802" y="2078"/>
                    <a:pt x="918" y="2078"/>
                  </a:cubicBezTo>
                  <a:cubicBezTo>
                    <a:pt x="1034" y="2078"/>
                    <a:pt x="1131" y="1740"/>
                    <a:pt x="1150" y="1276"/>
                  </a:cubicBezTo>
                  <a:cubicBezTo>
                    <a:pt x="1547" y="1247"/>
                    <a:pt x="1846" y="1150"/>
                    <a:pt x="1846" y="1044"/>
                  </a:cubicBezTo>
                  <a:cubicBezTo>
                    <a:pt x="1846" y="928"/>
                    <a:pt x="1547" y="831"/>
                    <a:pt x="1150" y="812"/>
                  </a:cubicBezTo>
                  <a:cubicBezTo>
                    <a:pt x="1131" y="348"/>
                    <a:pt x="1034" y="0"/>
                    <a:pt x="918" y="0"/>
                  </a:cubicBezTo>
                  <a:close/>
                </a:path>
              </a:pathLst>
            </a:custGeom>
            <a:solidFill>
              <a:srgbClr val="FFE782">
                <a:alpha val="6563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15"/>
            <p:cNvSpPr/>
            <p:nvPr/>
          </p:nvSpPr>
          <p:spPr>
            <a:xfrm>
              <a:off x="240515" y="115308"/>
              <a:ext cx="108523" cy="122768"/>
            </a:xfrm>
            <a:custGeom>
              <a:rect b="b" l="l" r="r" t="t"/>
              <a:pathLst>
                <a:path extrusionOk="0" h="1422" w="1257">
                  <a:moveTo>
                    <a:pt x="628" y="1"/>
                  </a:moveTo>
                  <a:cubicBezTo>
                    <a:pt x="551" y="1"/>
                    <a:pt x="483" y="243"/>
                    <a:pt x="474" y="552"/>
                  </a:cubicBezTo>
                  <a:cubicBezTo>
                    <a:pt x="203" y="571"/>
                    <a:pt x="0" y="639"/>
                    <a:pt x="0" y="706"/>
                  </a:cubicBezTo>
                  <a:cubicBezTo>
                    <a:pt x="0" y="784"/>
                    <a:pt x="203" y="851"/>
                    <a:pt x="474" y="871"/>
                  </a:cubicBezTo>
                  <a:cubicBezTo>
                    <a:pt x="483" y="1180"/>
                    <a:pt x="551" y="1422"/>
                    <a:pt x="628" y="1422"/>
                  </a:cubicBezTo>
                  <a:cubicBezTo>
                    <a:pt x="706" y="1422"/>
                    <a:pt x="773" y="1180"/>
                    <a:pt x="793" y="871"/>
                  </a:cubicBezTo>
                  <a:cubicBezTo>
                    <a:pt x="1054" y="851"/>
                    <a:pt x="1257" y="793"/>
                    <a:pt x="1257" y="706"/>
                  </a:cubicBezTo>
                  <a:cubicBezTo>
                    <a:pt x="1257" y="639"/>
                    <a:pt x="1054" y="571"/>
                    <a:pt x="793" y="552"/>
                  </a:cubicBezTo>
                  <a:cubicBezTo>
                    <a:pt x="773" y="243"/>
                    <a:pt x="706" y="1"/>
                    <a:pt x="628" y="1"/>
                  </a:cubicBezTo>
                  <a:close/>
                </a:path>
              </a:pathLst>
            </a:custGeom>
            <a:solidFill>
              <a:srgbClr val="FFE782">
                <a:alpha val="6563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15"/>
            <p:cNvSpPr/>
            <p:nvPr/>
          </p:nvSpPr>
          <p:spPr>
            <a:xfrm>
              <a:off x="5412585" y="448541"/>
              <a:ext cx="108523" cy="121905"/>
            </a:xfrm>
            <a:custGeom>
              <a:rect b="b" l="l" r="r" t="t"/>
              <a:pathLst>
                <a:path extrusionOk="0" h="1412" w="1257">
                  <a:moveTo>
                    <a:pt x="628" y="1"/>
                  </a:moveTo>
                  <a:cubicBezTo>
                    <a:pt x="551" y="1"/>
                    <a:pt x="483" y="242"/>
                    <a:pt x="474" y="552"/>
                  </a:cubicBezTo>
                  <a:cubicBezTo>
                    <a:pt x="203" y="571"/>
                    <a:pt x="0" y="629"/>
                    <a:pt x="0" y="706"/>
                  </a:cubicBezTo>
                  <a:cubicBezTo>
                    <a:pt x="0" y="784"/>
                    <a:pt x="203" y="851"/>
                    <a:pt x="474" y="871"/>
                  </a:cubicBezTo>
                  <a:cubicBezTo>
                    <a:pt x="483" y="1180"/>
                    <a:pt x="551" y="1412"/>
                    <a:pt x="628" y="1412"/>
                  </a:cubicBezTo>
                  <a:cubicBezTo>
                    <a:pt x="706" y="1412"/>
                    <a:pt x="773" y="1170"/>
                    <a:pt x="793" y="871"/>
                  </a:cubicBezTo>
                  <a:cubicBezTo>
                    <a:pt x="1063" y="842"/>
                    <a:pt x="1256" y="784"/>
                    <a:pt x="1256" y="706"/>
                  </a:cubicBezTo>
                  <a:cubicBezTo>
                    <a:pt x="1256" y="629"/>
                    <a:pt x="1063" y="571"/>
                    <a:pt x="793" y="552"/>
                  </a:cubicBezTo>
                  <a:cubicBezTo>
                    <a:pt x="773" y="233"/>
                    <a:pt x="706" y="1"/>
                    <a:pt x="628" y="1"/>
                  </a:cubicBezTo>
                  <a:close/>
                </a:path>
              </a:pathLst>
            </a:custGeom>
            <a:solidFill>
              <a:srgbClr val="FFE782">
                <a:alpha val="6563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15"/>
            <p:cNvSpPr/>
            <p:nvPr/>
          </p:nvSpPr>
          <p:spPr>
            <a:xfrm rot="-8973980">
              <a:off x="1065934" y="3161036"/>
              <a:ext cx="84523" cy="71486"/>
            </a:xfrm>
            <a:custGeom>
              <a:rect b="b" l="l" r="r" t="t"/>
              <a:pathLst>
                <a:path extrusionOk="0" h="828" w="979">
                  <a:moveTo>
                    <a:pt x="423" y="0"/>
                  </a:moveTo>
                  <a:cubicBezTo>
                    <a:pt x="195" y="0"/>
                    <a:pt x="1" y="180"/>
                    <a:pt x="1" y="414"/>
                  </a:cubicBezTo>
                  <a:cubicBezTo>
                    <a:pt x="10" y="607"/>
                    <a:pt x="146" y="771"/>
                    <a:pt x="339" y="820"/>
                  </a:cubicBezTo>
                  <a:cubicBezTo>
                    <a:pt x="367" y="825"/>
                    <a:pt x="394" y="827"/>
                    <a:pt x="420" y="827"/>
                  </a:cubicBezTo>
                  <a:cubicBezTo>
                    <a:pt x="874" y="827"/>
                    <a:pt x="978" y="72"/>
                    <a:pt x="503" y="8"/>
                  </a:cubicBezTo>
                  <a:cubicBezTo>
                    <a:pt x="476" y="3"/>
                    <a:pt x="449" y="0"/>
                    <a:pt x="423" y="0"/>
                  </a:cubicBezTo>
                  <a:close/>
                </a:path>
              </a:pathLst>
            </a:custGeom>
            <a:solidFill>
              <a:srgbClr val="FFE782">
                <a:alpha val="6563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15"/>
            <p:cNvSpPr/>
            <p:nvPr/>
          </p:nvSpPr>
          <p:spPr>
            <a:xfrm rot="-8973980">
              <a:off x="1293293" y="3421374"/>
              <a:ext cx="84523" cy="71486"/>
            </a:xfrm>
            <a:custGeom>
              <a:rect b="b" l="l" r="r" t="t"/>
              <a:pathLst>
                <a:path extrusionOk="0" h="828" w="979">
                  <a:moveTo>
                    <a:pt x="423" y="0"/>
                  </a:moveTo>
                  <a:cubicBezTo>
                    <a:pt x="195" y="0"/>
                    <a:pt x="1" y="181"/>
                    <a:pt x="1" y="423"/>
                  </a:cubicBezTo>
                  <a:cubicBezTo>
                    <a:pt x="1" y="617"/>
                    <a:pt x="146" y="781"/>
                    <a:pt x="339" y="820"/>
                  </a:cubicBezTo>
                  <a:cubicBezTo>
                    <a:pt x="367" y="825"/>
                    <a:pt x="394" y="827"/>
                    <a:pt x="420" y="827"/>
                  </a:cubicBezTo>
                  <a:cubicBezTo>
                    <a:pt x="875" y="827"/>
                    <a:pt x="978" y="72"/>
                    <a:pt x="503" y="8"/>
                  </a:cubicBezTo>
                  <a:cubicBezTo>
                    <a:pt x="476" y="3"/>
                    <a:pt x="449" y="0"/>
                    <a:pt x="423" y="0"/>
                  </a:cubicBezTo>
                  <a:close/>
                </a:path>
              </a:pathLst>
            </a:custGeom>
            <a:solidFill>
              <a:srgbClr val="FFE782">
                <a:alpha val="6563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15"/>
            <p:cNvSpPr/>
            <p:nvPr/>
          </p:nvSpPr>
          <p:spPr>
            <a:xfrm rot="-8973980">
              <a:off x="1140829" y="3401193"/>
              <a:ext cx="39801" cy="34103"/>
            </a:xfrm>
            <a:custGeom>
              <a:rect b="b" l="l" r="r" t="t"/>
              <a:pathLst>
                <a:path extrusionOk="0" h="395" w="461">
                  <a:moveTo>
                    <a:pt x="207" y="1"/>
                  </a:moveTo>
                  <a:cubicBezTo>
                    <a:pt x="95" y="1"/>
                    <a:pt x="0" y="83"/>
                    <a:pt x="0" y="197"/>
                  </a:cubicBezTo>
                  <a:cubicBezTo>
                    <a:pt x="0" y="294"/>
                    <a:pt x="68" y="371"/>
                    <a:pt x="155" y="390"/>
                  </a:cubicBezTo>
                  <a:cubicBezTo>
                    <a:pt x="169" y="393"/>
                    <a:pt x="183" y="394"/>
                    <a:pt x="197" y="394"/>
                  </a:cubicBezTo>
                  <a:cubicBezTo>
                    <a:pt x="421" y="394"/>
                    <a:pt x="461" y="31"/>
                    <a:pt x="242" y="4"/>
                  </a:cubicBezTo>
                  <a:cubicBezTo>
                    <a:pt x="230" y="2"/>
                    <a:pt x="218" y="1"/>
                    <a:pt x="207" y="1"/>
                  </a:cubicBezTo>
                  <a:close/>
                </a:path>
              </a:pathLst>
            </a:custGeom>
            <a:solidFill>
              <a:srgbClr val="FFE782">
                <a:alpha val="6563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15"/>
            <p:cNvSpPr/>
            <p:nvPr/>
          </p:nvSpPr>
          <p:spPr>
            <a:xfrm rot="-8973980">
              <a:off x="1232047" y="3046709"/>
              <a:ext cx="40664" cy="34275"/>
            </a:xfrm>
            <a:custGeom>
              <a:rect b="b" l="l" r="r" t="t"/>
              <a:pathLst>
                <a:path extrusionOk="0" h="397" w="471">
                  <a:moveTo>
                    <a:pt x="197" y="1"/>
                  </a:moveTo>
                  <a:cubicBezTo>
                    <a:pt x="90" y="1"/>
                    <a:pt x="1" y="89"/>
                    <a:pt x="1" y="199"/>
                  </a:cubicBezTo>
                  <a:cubicBezTo>
                    <a:pt x="1" y="296"/>
                    <a:pt x="68" y="373"/>
                    <a:pt x="165" y="392"/>
                  </a:cubicBezTo>
                  <a:cubicBezTo>
                    <a:pt x="179" y="395"/>
                    <a:pt x="193" y="396"/>
                    <a:pt x="205" y="396"/>
                  </a:cubicBezTo>
                  <a:cubicBezTo>
                    <a:pt x="423" y="396"/>
                    <a:pt x="470" y="33"/>
                    <a:pt x="242" y="6"/>
                  </a:cubicBezTo>
                  <a:cubicBezTo>
                    <a:pt x="227" y="2"/>
                    <a:pt x="212" y="1"/>
                    <a:pt x="197" y="1"/>
                  </a:cubicBezTo>
                  <a:close/>
                </a:path>
              </a:pathLst>
            </a:custGeom>
            <a:solidFill>
              <a:srgbClr val="FFE782">
                <a:alpha val="6563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15"/>
            <p:cNvSpPr/>
            <p:nvPr/>
          </p:nvSpPr>
          <p:spPr>
            <a:xfrm rot="-8973980">
              <a:off x="1331961" y="3215349"/>
              <a:ext cx="56032" cy="47916"/>
            </a:xfrm>
            <a:custGeom>
              <a:rect b="b" l="l" r="r" t="t"/>
              <a:pathLst>
                <a:path extrusionOk="0" h="555" w="649">
                  <a:moveTo>
                    <a:pt x="278" y="1"/>
                  </a:moveTo>
                  <a:cubicBezTo>
                    <a:pt x="128" y="1"/>
                    <a:pt x="0" y="124"/>
                    <a:pt x="0" y="278"/>
                  </a:cubicBezTo>
                  <a:cubicBezTo>
                    <a:pt x="0" y="404"/>
                    <a:pt x="87" y="520"/>
                    <a:pt x="222" y="549"/>
                  </a:cubicBezTo>
                  <a:cubicBezTo>
                    <a:pt x="242" y="552"/>
                    <a:pt x="260" y="554"/>
                    <a:pt x="278" y="554"/>
                  </a:cubicBezTo>
                  <a:cubicBezTo>
                    <a:pt x="580" y="554"/>
                    <a:pt x="648" y="44"/>
                    <a:pt x="338" y="7"/>
                  </a:cubicBezTo>
                  <a:cubicBezTo>
                    <a:pt x="318" y="3"/>
                    <a:pt x="298" y="1"/>
                    <a:pt x="278" y="1"/>
                  </a:cubicBezTo>
                  <a:close/>
                </a:path>
              </a:pathLst>
            </a:custGeom>
            <a:solidFill>
              <a:srgbClr val="FFE782">
                <a:alpha val="6563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73" name="Google Shape;173;p15"/>
            <p:cNvGrpSpPr/>
            <p:nvPr/>
          </p:nvGrpSpPr>
          <p:grpSpPr>
            <a:xfrm>
              <a:off x="1230342" y="4578996"/>
              <a:ext cx="430296" cy="384589"/>
              <a:chOff x="-687586" y="4393423"/>
              <a:chExt cx="378415" cy="338219"/>
            </a:xfrm>
          </p:grpSpPr>
          <p:sp>
            <p:nvSpPr>
              <p:cNvPr id="174" name="Google Shape;174;p15"/>
              <p:cNvSpPr/>
              <p:nvPr/>
            </p:nvSpPr>
            <p:spPr>
              <a:xfrm rot="-4407576">
                <a:off x="-509802" y="4406566"/>
                <a:ext cx="74330" cy="62865"/>
              </a:xfrm>
              <a:custGeom>
                <a:rect b="b" l="l" r="r" t="t"/>
                <a:pathLst>
                  <a:path extrusionOk="0" h="828" w="979">
                    <a:moveTo>
                      <a:pt x="423" y="0"/>
                    </a:moveTo>
                    <a:cubicBezTo>
                      <a:pt x="195" y="0"/>
                      <a:pt x="1" y="180"/>
                      <a:pt x="1" y="414"/>
                    </a:cubicBezTo>
                    <a:cubicBezTo>
                      <a:pt x="10" y="607"/>
                      <a:pt x="146" y="771"/>
                      <a:pt x="339" y="820"/>
                    </a:cubicBezTo>
                    <a:cubicBezTo>
                      <a:pt x="367" y="825"/>
                      <a:pt x="394" y="827"/>
                      <a:pt x="420" y="827"/>
                    </a:cubicBezTo>
                    <a:cubicBezTo>
                      <a:pt x="874" y="827"/>
                      <a:pt x="978" y="72"/>
                      <a:pt x="503" y="8"/>
                    </a:cubicBezTo>
                    <a:cubicBezTo>
                      <a:pt x="476" y="3"/>
                      <a:pt x="449" y="0"/>
                      <a:pt x="423" y="0"/>
                    </a:cubicBezTo>
                    <a:close/>
                  </a:path>
                </a:pathLst>
              </a:custGeom>
              <a:solidFill>
                <a:srgbClr val="FFE782">
                  <a:alpha val="6563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" name="Google Shape;175;p15"/>
              <p:cNvSpPr/>
              <p:nvPr/>
            </p:nvSpPr>
            <p:spPr>
              <a:xfrm rot="-4407576">
                <a:off x="-684038" y="4655633"/>
                <a:ext cx="74330" cy="62865"/>
              </a:xfrm>
              <a:custGeom>
                <a:rect b="b" l="l" r="r" t="t"/>
                <a:pathLst>
                  <a:path extrusionOk="0" h="828" w="979">
                    <a:moveTo>
                      <a:pt x="423" y="0"/>
                    </a:moveTo>
                    <a:cubicBezTo>
                      <a:pt x="195" y="0"/>
                      <a:pt x="1" y="181"/>
                      <a:pt x="1" y="423"/>
                    </a:cubicBezTo>
                    <a:cubicBezTo>
                      <a:pt x="1" y="617"/>
                      <a:pt x="146" y="781"/>
                      <a:pt x="339" y="820"/>
                    </a:cubicBezTo>
                    <a:cubicBezTo>
                      <a:pt x="367" y="825"/>
                      <a:pt x="394" y="827"/>
                      <a:pt x="420" y="827"/>
                    </a:cubicBezTo>
                    <a:cubicBezTo>
                      <a:pt x="875" y="827"/>
                      <a:pt x="978" y="72"/>
                      <a:pt x="503" y="8"/>
                    </a:cubicBezTo>
                    <a:cubicBezTo>
                      <a:pt x="476" y="3"/>
                      <a:pt x="449" y="0"/>
                      <a:pt x="423" y="0"/>
                    </a:cubicBezTo>
                    <a:close/>
                  </a:path>
                </a:pathLst>
              </a:custGeom>
              <a:solidFill>
                <a:srgbClr val="FFE782">
                  <a:alpha val="6563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" name="Google Shape;176;p15"/>
              <p:cNvSpPr/>
              <p:nvPr/>
            </p:nvSpPr>
            <p:spPr>
              <a:xfrm rot="-4407576">
                <a:off x="-668106" y="4514617"/>
                <a:ext cx="35001" cy="29990"/>
              </a:xfrm>
              <a:custGeom>
                <a:rect b="b" l="l" r="r" t="t"/>
                <a:pathLst>
                  <a:path extrusionOk="0" h="395" w="461">
                    <a:moveTo>
                      <a:pt x="207" y="1"/>
                    </a:moveTo>
                    <a:cubicBezTo>
                      <a:pt x="95" y="1"/>
                      <a:pt x="0" y="83"/>
                      <a:pt x="0" y="197"/>
                    </a:cubicBezTo>
                    <a:cubicBezTo>
                      <a:pt x="0" y="294"/>
                      <a:pt x="68" y="371"/>
                      <a:pt x="155" y="390"/>
                    </a:cubicBezTo>
                    <a:cubicBezTo>
                      <a:pt x="169" y="393"/>
                      <a:pt x="183" y="394"/>
                      <a:pt x="197" y="394"/>
                    </a:cubicBezTo>
                    <a:cubicBezTo>
                      <a:pt x="421" y="394"/>
                      <a:pt x="461" y="31"/>
                      <a:pt x="242" y="4"/>
                    </a:cubicBezTo>
                    <a:cubicBezTo>
                      <a:pt x="230" y="2"/>
                      <a:pt x="218" y="1"/>
                      <a:pt x="207" y="1"/>
                    </a:cubicBezTo>
                    <a:close/>
                  </a:path>
                </a:pathLst>
              </a:custGeom>
              <a:solidFill>
                <a:srgbClr val="FFE782">
                  <a:alpha val="6563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" name="Google Shape;177;p15"/>
              <p:cNvSpPr/>
              <p:nvPr/>
            </p:nvSpPr>
            <p:spPr>
              <a:xfrm rot="-4407576">
                <a:off x="-346588" y="4517943"/>
                <a:ext cx="35760" cy="30142"/>
              </a:xfrm>
              <a:custGeom>
                <a:rect b="b" l="l" r="r" t="t"/>
                <a:pathLst>
                  <a:path extrusionOk="0" h="397" w="471">
                    <a:moveTo>
                      <a:pt x="197" y="1"/>
                    </a:moveTo>
                    <a:cubicBezTo>
                      <a:pt x="90" y="1"/>
                      <a:pt x="1" y="89"/>
                      <a:pt x="1" y="199"/>
                    </a:cubicBezTo>
                    <a:cubicBezTo>
                      <a:pt x="1" y="296"/>
                      <a:pt x="68" y="373"/>
                      <a:pt x="165" y="392"/>
                    </a:cubicBezTo>
                    <a:cubicBezTo>
                      <a:pt x="179" y="395"/>
                      <a:pt x="193" y="396"/>
                      <a:pt x="205" y="396"/>
                    </a:cubicBezTo>
                    <a:cubicBezTo>
                      <a:pt x="423" y="396"/>
                      <a:pt x="470" y="33"/>
                      <a:pt x="242" y="6"/>
                    </a:cubicBezTo>
                    <a:cubicBezTo>
                      <a:pt x="227" y="2"/>
                      <a:pt x="212" y="1"/>
                      <a:pt x="197" y="1"/>
                    </a:cubicBezTo>
                    <a:close/>
                  </a:path>
                </a:pathLst>
              </a:custGeom>
              <a:solidFill>
                <a:srgbClr val="FFE782">
                  <a:alpha val="6563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" name="Google Shape;178;p15"/>
              <p:cNvSpPr/>
              <p:nvPr/>
            </p:nvSpPr>
            <p:spPr>
              <a:xfrm rot="-4407576">
                <a:off x="-480413" y="4640852"/>
                <a:ext cx="49275" cy="42138"/>
              </a:xfrm>
              <a:custGeom>
                <a:rect b="b" l="l" r="r" t="t"/>
                <a:pathLst>
                  <a:path extrusionOk="0" h="555" w="649">
                    <a:moveTo>
                      <a:pt x="278" y="1"/>
                    </a:moveTo>
                    <a:cubicBezTo>
                      <a:pt x="128" y="1"/>
                      <a:pt x="0" y="124"/>
                      <a:pt x="0" y="278"/>
                    </a:cubicBezTo>
                    <a:cubicBezTo>
                      <a:pt x="0" y="404"/>
                      <a:pt x="87" y="520"/>
                      <a:pt x="222" y="549"/>
                    </a:cubicBezTo>
                    <a:cubicBezTo>
                      <a:pt x="242" y="552"/>
                      <a:pt x="260" y="554"/>
                      <a:pt x="278" y="554"/>
                    </a:cubicBezTo>
                    <a:cubicBezTo>
                      <a:pt x="580" y="554"/>
                      <a:pt x="648" y="44"/>
                      <a:pt x="338" y="7"/>
                    </a:cubicBezTo>
                    <a:cubicBezTo>
                      <a:pt x="318" y="3"/>
                      <a:pt x="298" y="1"/>
                      <a:pt x="278" y="1"/>
                    </a:cubicBezTo>
                    <a:close/>
                  </a:path>
                </a:pathLst>
              </a:custGeom>
              <a:solidFill>
                <a:srgbClr val="FFE782">
                  <a:alpha val="6563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9" name="Google Shape;179;p15"/>
            <p:cNvGrpSpPr/>
            <p:nvPr/>
          </p:nvGrpSpPr>
          <p:grpSpPr>
            <a:xfrm>
              <a:off x="8619930" y="4391116"/>
              <a:ext cx="412419" cy="386174"/>
              <a:chOff x="2173397" y="3627896"/>
              <a:chExt cx="362694" cy="339613"/>
            </a:xfrm>
          </p:grpSpPr>
          <p:sp>
            <p:nvSpPr>
              <p:cNvPr id="180" name="Google Shape;180;p15"/>
              <p:cNvSpPr/>
              <p:nvPr/>
            </p:nvSpPr>
            <p:spPr>
              <a:xfrm>
                <a:off x="2461761" y="3755982"/>
                <a:ext cx="74331" cy="62866"/>
              </a:xfrm>
              <a:custGeom>
                <a:rect b="b" l="l" r="r" t="t"/>
                <a:pathLst>
                  <a:path extrusionOk="0" h="828" w="979">
                    <a:moveTo>
                      <a:pt x="423" y="0"/>
                    </a:moveTo>
                    <a:cubicBezTo>
                      <a:pt x="195" y="0"/>
                      <a:pt x="1" y="180"/>
                      <a:pt x="1" y="414"/>
                    </a:cubicBezTo>
                    <a:cubicBezTo>
                      <a:pt x="10" y="607"/>
                      <a:pt x="146" y="771"/>
                      <a:pt x="339" y="820"/>
                    </a:cubicBezTo>
                    <a:cubicBezTo>
                      <a:pt x="367" y="825"/>
                      <a:pt x="394" y="827"/>
                      <a:pt x="420" y="827"/>
                    </a:cubicBezTo>
                    <a:cubicBezTo>
                      <a:pt x="874" y="827"/>
                      <a:pt x="978" y="72"/>
                      <a:pt x="503" y="8"/>
                    </a:cubicBezTo>
                    <a:cubicBezTo>
                      <a:pt x="476" y="3"/>
                      <a:pt x="449" y="0"/>
                      <a:pt x="423" y="0"/>
                    </a:cubicBezTo>
                    <a:close/>
                  </a:path>
                </a:pathLst>
              </a:custGeom>
              <a:solidFill>
                <a:srgbClr val="FFE782">
                  <a:alpha val="6563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" name="Google Shape;181;p15"/>
              <p:cNvSpPr/>
              <p:nvPr/>
            </p:nvSpPr>
            <p:spPr>
              <a:xfrm>
                <a:off x="2173397" y="3659861"/>
                <a:ext cx="74331" cy="62866"/>
              </a:xfrm>
              <a:custGeom>
                <a:rect b="b" l="l" r="r" t="t"/>
                <a:pathLst>
                  <a:path extrusionOk="0" h="828" w="979">
                    <a:moveTo>
                      <a:pt x="423" y="0"/>
                    </a:moveTo>
                    <a:cubicBezTo>
                      <a:pt x="195" y="0"/>
                      <a:pt x="1" y="181"/>
                      <a:pt x="1" y="423"/>
                    </a:cubicBezTo>
                    <a:cubicBezTo>
                      <a:pt x="1" y="617"/>
                      <a:pt x="146" y="781"/>
                      <a:pt x="339" y="820"/>
                    </a:cubicBezTo>
                    <a:cubicBezTo>
                      <a:pt x="367" y="825"/>
                      <a:pt x="394" y="827"/>
                      <a:pt x="420" y="827"/>
                    </a:cubicBezTo>
                    <a:cubicBezTo>
                      <a:pt x="875" y="827"/>
                      <a:pt x="978" y="72"/>
                      <a:pt x="503" y="8"/>
                    </a:cubicBezTo>
                    <a:cubicBezTo>
                      <a:pt x="476" y="3"/>
                      <a:pt x="449" y="0"/>
                      <a:pt x="423" y="0"/>
                    </a:cubicBezTo>
                    <a:close/>
                  </a:path>
                </a:pathLst>
              </a:custGeom>
              <a:solidFill>
                <a:srgbClr val="FFE782">
                  <a:alpha val="6563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" name="Google Shape;182;p15"/>
              <p:cNvSpPr/>
              <p:nvPr/>
            </p:nvSpPr>
            <p:spPr>
              <a:xfrm>
                <a:off x="2342938" y="3627896"/>
                <a:ext cx="35001" cy="29990"/>
              </a:xfrm>
              <a:custGeom>
                <a:rect b="b" l="l" r="r" t="t"/>
                <a:pathLst>
                  <a:path extrusionOk="0" h="395" w="461">
                    <a:moveTo>
                      <a:pt x="207" y="1"/>
                    </a:moveTo>
                    <a:cubicBezTo>
                      <a:pt x="95" y="1"/>
                      <a:pt x="0" y="83"/>
                      <a:pt x="0" y="197"/>
                    </a:cubicBezTo>
                    <a:cubicBezTo>
                      <a:pt x="0" y="294"/>
                      <a:pt x="68" y="371"/>
                      <a:pt x="155" y="390"/>
                    </a:cubicBezTo>
                    <a:cubicBezTo>
                      <a:pt x="169" y="393"/>
                      <a:pt x="183" y="394"/>
                      <a:pt x="197" y="394"/>
                    </a:cubicBezTo>
                    <a:cubicBezTo>
                      <a:pt x="421" y="394"/>
                      <a:pt x="461" y="31"/>
                      <a:pt x="242" y="4"/>
                    </a:cubicBezTo>
                    <a:cubicBezTo>
                      <a:pt x="230" y="2"/>
                      <a:pt x="218" y="1"/>
                      <a:pt x="207" y="1"/>
                    </a:cubicBezTo>
                    <a:close/>
                  </a:path>
                </a:pathLst>
              </a:custGeom>
              <a:solidFill>
                <a:srgbClr val="FFE782">
                  <a:alpha val="6563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" name="Google Shape;183;p15"/>
              <p:cNvSpPr/>
              <p:nvPr/>
            </p:nvSpPr>
            <p:spPr>
              <a:xfrm>
                <a:off x="2430935" y="3937367"/>
                <a:ext cx="35761" cy="30142"/>
              </a:xfrm>
              <a:custGeom>
                <a:rect b="b" l="l" r="r" t="t"/>
                <a:pathLst>
                  <a:path extrusionOk="0" h="397" w="471">
                    <a:moveTo>
                      <a:pt x="197" y="1"/>
                    </a:moveTo>
                    <a:cubicBezTo>
                      <a:pt x="90" y="1"/>
                      <a:pt x="1" y="89"/>
                      <a:pt x="1" y="199"/>
                    </a:cubicBezTo>
                    <a:cubicBezTo>
                      <a:pt x="1" y="296"/>
                      <a:pt x="68" y="373"/>
                      <a:pt x="165" y="392"/>
                    </a:cubicBezTo>
                    <a:cubicBezTo>
                      <a:pt x="179" y="395"/>
                      <a:pt x="193" y="396"/>
                      <a:pt x="205" y="396"/>
                    </a:cubicBezTo>
                    <a:cubicBezTo>
                      <a:pt x="423" y="396"/>
                      <a:pt x="470" y="33"/>
                      <a:pt x="242" y="6"/>
                    </a:cubicBezTo>
                    <a:cubicBezTo>
                      <a:pt x="227" y="2"/>
                      <a:pt x="212" y="1"/>
                      <a:pt x="197" y="1"/>
                    </a:cubicBezTo>
                    <a:close/>
                  </a:path>
                </a:pathLst>
              </a:custGeom>
              <a:solidFill>
                <a:srgbClr val="FFE782">
                  <a:alpha val="6563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" name="Google Shape;184;p15"/>
              <p:cNvSpPr/>
              <p:nvPr/>
            </p:nvSpPr>
            <p:spPr>
              <a:xfrm>
                <a:off x="2264432" y="3846257"/>
                <a:ext cx="49275" cy="42138"/>
              </a:xfrm>
              <a:custGeom>
                <a:rect b="b" l="l" r="r" t="t"/>
                <a:pathLst>
                  <a:path extrusionOk="0" h="555" w="649">
                    <a:moveTo>
                      <a:pt x="278" y="1"/>
                    </a:moveTo>
                    <a:cubicBezTo>
                      <a:pt x="128" y="1"/>
                      <a:pt x="0" y="124"/>
                      <a:pt x="0" y="278"/>
                    </a:cubicBezTo>
                    <a:cubicBezTo>
                      <a:pt x="0" y="404"/>
                      <a:pt x="87" y="520"/>
                      <a:pt x="222" y="549"/>
                    </a:cubicBezTo>
                    <a:cubicBezTo>
                      <a:pt x="242" y="552"/>
                      <a:pt x="260" y="554"/>
                      <a:pt x="278" y="554"/>
                    </a:cubicBezTo>
                    <a:cubicBezTo>
                      <a:pt x="580" y="554"/>
                      <a:pt x="648" y="44"/>
                      <a:pt x="338" y="7"/>
                    </a:cubicBezTo>
                    <a:cubicBezTo>
                      <a:pt x="318" y="3"/>
                      <a:pt x="298" y="1"/>
                      <a:pt x="278" y="1"/>
                    </a:cubicBezTo>
                    <a:close/>
                  </a:path>
                </a:pathLst>
              </a:custGeom>
              <a:solidFill>
                <a:srgbClr val="FFE782">
                  <a:alpha val="6563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85" name="Google Shape;185;p15"/>
            <p:cNvSpPr/>
            <p:nvPr/>
          </p:nvSpPr>
          <p:spPr>
            <a:xfrm>
              <a:off x="8652502" y="2020612"/>
              <a:ext cx="108523" cy="121905"/>
            </a:xfrm>
            <a:custGeom>
              <a:rect b="b" l="l" r="r" t="t"/>
              <a:pathLst>
                <a:path extrusionOk="0" h="1412" w="1257">
                  <a:moveTo>
                    <a:pt x="628" y="1"/>
                  </a:moveTo>
                  <a:cubicBezTo>
                    <a:pt x="551" y="1"/>
                    <a:pt x="483" y="242"/>
                    <a:pt x="474" y="552"/>
                  </a:cubicBezTo>
                  <a:cubicBezTo>
                    <a:pt x="203" y="571"/>
                    <a:pt x="0" y="629"/>
                    <a:pt x="0" y="706"/>
                  </a:cubicBezTo>
                  <a:cubicBezTo>
                    <a:pt x="0" y="784"/>
                    <a:pt x="203" y="851"/>
                    <a:pt x="474" y="871"/>
                  </a:cubicBezTo>
                  <a:cubicBezTo>
                    <a:pt x="483" y="1180"/>
                    <a:pt x="551" y="1412"/>
                    <a:pt x="628" y="1412"/>
                  </a:cubicBezTo>
                  <a:cubicBezTo>
                    <a:pt x="706" y="1412"/>
                    <a:pt x="773" y="1170"/>
                    <a:pt x="793" y="871"/>
                  </a:cubicBezTo>
                  <a:cubicBezTo>
                    <a:pt x="1063" y="842"/>
                    <a:pt x="1256" y="784"/>
                    <a:pt x="1256" y="706"/>
                  </a:cubicBezTo>
                  <a:cubicBezTo>
                    <a:pt x="1256" y="629"/>
                    <a:pt x="1063" y="571"/>
                    <a:pt x="793" y="552"/>
                  </a:cubicBezTo>
                  <a:cubicBezTo>
                    <a:pt x="773" y="233"/>
                    <a:pt x="706" y="1"/>
                    <a:pt x="628" y="1"/>
                  </a:cubicBezTo>
                  <a:close/>
                </a:path>
              </a:pathLst>
            </a:custGeom>
            <a:solidFill>
              <a:srgbClr val="FFE782">
                <a:alpha val="6563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15"/>
            <p:cNvSpPr/>
            <p:nvPr/>
          </p:nvSpPr>
          <p:spPr>
            <a:xfrm>
              <a:off x="8729911" y="3188291"/>
              <a:ext cx="108523" cy="121905"/>
            </a:xfrm>
            <a:custGeom>
              <a:rect b="b" l="l" r="r" t="t"/>
              <a:pathLst>
                <a:path extrusionOk="0" h="1412" w="1257">
                  <a:moveTo>
                    <a:pt x="628" y="1"/>
                  </a:moveTo>
                  <a:cubicBezTo>
                    <a:pt x="551" y="1"/>
                    <a:pt x="483" y="242"/>
                    <a:pt x="474" y="552"/>
                  </a:cubicBezTo>
                  <a:cubicBezTo>
                    <a:pt x="203" y="571"/>
                    <a:pt x="0" y="629"/>
                    <a:pt x="0" y="706"/>
                  </a:cubicBezTo>
                  <a:cubicBezTo>
                    <a:pt x="0" y="784"/>
                    <a:pt x="203" y="851"/>
                    <a:pt x="474" y="871"/>
                  </a:cubicBezTo>
                  <a:cubicBezTo>
                    <a:pt x="483" y="1180"/>
                    <a:pt x="551" y="1412"/>
                    <a:pt x="628" y="1412"/>
                  </a:cubicBezTo>
                  <a:cubicBezTo>
                    <a:pt x="706" y="1412"/>
                    <a:pt x="773" y="1170"/>
                    <a:pt x="793" y="871"/>
                  </a:cubicBezTo>
                  <a:cubicBezTo>
                    <a:pt x="1063" y="842"/>
                    <a:pt x="1256" y="784"/>
                    <a:pt x="1256" y="706"/>
                  </a:cubicBezTo>
                  <a:cubicBezTo>
                    <a:pt x="1256" y="629"/>
                    <a:pt x="1063" y="571"/>
                    <a:pt x="793" y="552"/>
                  </a:cubicBezTo>
                  <a:cubicBezTo>
                    <a:pt x="773" y="233"/>
                    <a:pt x="706" y="1"/>
                    <a:pt x="628" y="1"/>
                  </a:cubicBezTo>
                  <a:close/>
                </a:path>
              </a:pathLst>
            </a:custGeom>
            <a:solidFill>
              <a:srgbClr val="FFE782">
                <a:alpha val="6563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15"/>
            <p:cNvSpPr/>
            <p:nvPr/>
          </p:nvSpPr>
          <p:spPr>
            <a:xfrm>
              <a:off x="122539" y="2711228"/>
              <a:ext cx="108523" cy="121905"/>
            </a:xfrm>
            <a:custGeom>
              <a:rect b="b" l="l" r="r" t="t"/>
              <a:pathLst>
                <a:path extrusionOk="0" h="1412" w="1257">
                  <a:moveTo>
                    <a:pt x="628" y="1"/>
                  </a:moveTo>
                  <a:cubicBezTo>
                    <a:pt x="551" y="1"/>
                    <a:pt x="483" y="242"/>
                    <a:pt x="474" y="552"/>
                  </a:cubicBezTo>
                  <a:cubicBezTo>
                    <a:pt x="203" y="571"/>
                    <a:pt x="0" y="629"/>
                    <a:pt x="0" y="706"/>
                  </a:cubicBezTo>
                  <a:cubicBezTo>
                    <a:pt x="0" y="784"/>
                    <a:pt x="203" y="851"/>
                    <a:pt x="474" y="871"/>
                  </a:cubicBezTo>
                  <a:cubicBezTo>
                    <a:pt x="483" y="1180"/>
                    <a:pt x="551" y="1412"/>
                    <a:pt x="628" y="1412"/>
                  </a:cubicBezTo>
                  <a:cubicBezTo>
                    <a:pt x="706" y="1412"/>
                    <a:pt x="773" y="1170"/>
                    <a:pt x="793" y="871"/>
                  </a:cubicBezTo>
                  <a:cubicBezTo>
                    <a:pt x="1063" y="842"/>
                    <a:pt x="1256" y="784"/>
                    <a:pt x="1256" y="706"/>
                  </a:cubicBezTo>
                  <a:cubicBezTo>
                    <a:pt x="1256" y="629"/>
                    <a:pt x="1063" y="571"/>
                    <a:pt x="793" y="552"/>
                  </a:cubicBezTo>
                  <a:cubicBezTo>
                    <a:pt x="773" y="233"/>
                    <a:pt x="706" y="1"/>
                    <a:pt x="628" y="1"/>
                  </a:cubicBezTo>
                  <a:close/>
                </a:path>
              </a:pathLst>
            </a:custGeom>
            <a:solidFill>
              <a:srgbClr val="FFE782">
                <a:alpha val="6563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15"/>
            <p:cNvSpPr/>
            <p:nvPr/>
          </p:nvSpPr>
          <p:spPr>
            <a:xfrm>
              <a:off x="3550838" y="3178365"/>
              <a:ext cx="108523" cy="121905"/>
            </a:xfrm>
            <a:custGeom>
              <a:rect b="b" l="l" r="r" t="t"/>
              <a:pathLst>
                <a:path extrusionOk="0" h="1412" w="1257">
                  <a:moveTo>
                    <a:pt x="628" y="1"/>
                  </a:moveTo>
                  <a:cubicBezTo>
                    <a:pt x="551" y="1"/>
                    <a:pt x="483" y="242"/>
                    <a:pt x="474" y="552"/>
                  </a:cubicBezTo>
                  <a:cubicBezTo>
                    <a:pt x="203" y="571"/>
                    <a:pt x="0" y="629"/>
                    <a:pt x="0" y="706"/>
                  </a:cubicBezTo>
                  <a:cubicBezTo>
                    <a:pt x="0" y="784"/>
                    <a:pt x="203" y="851"/>
                    <a:pt x="474" y="871"/>
                  </a:cubicBezTo>
                  <a:cubicBezTo>
                    <a:pt x="483" y="1180"/>
                    <a:pt x="551" y="1412"/>
                    <a:pt x="628" y="1412"/>
                  </a:cubicBezTo>
                  <a:cubicBezTo>
                    <a:pt x="706" y="1412"/>
                    <a:pt x="773" y="1170"/>
                    <a:pt x="793" y="871"/>
                  </a:cubicBezTo>
                  <a:cubicBezTo>
                    <a:pt x="1063" y="842"/>
                    <a:pt x="1256" y="784"/>
                    <a:pt x="1256" y="706"/>
                  </a:cubicBezTo>
                  <a:cubicBezTo>
                    <a:pt x="1256" y="629"/>
                    <a:pt x="1063" y="571"/>
                    <a:pt x="793" y="552"/>
                  </a:cubicBezTo>
                  <a:cubicBezTo>
                    <a:pt x="773" y="233"/>
                    <a:pt x="706" y="1"/>
                    <a:pt x="628" y="1"/>
                  </a:cubicBezTo>
                  <a:close/>
                </a:path>
              </a:pathLst>
            </a:custGeom>
            <a:solidFill>
              <a:srgbClr val="FFE782">
                <a:alpha val="6563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15"/>
            <p:cNvSpPr/>
            <p:nvPr/>
          </p:nvSpPr>
          <p:spPr>
            <a:xfrm rot="-3558445">
              <a:off x="4456994" y="2045819"/>
              <a:ext cx="84521" cy="71484"/>
            </a:xfrm>
            <a:custGeom>
              <a:rect b="b" l="l" r="r" t="t"/>
              <a:pathLst>
                <a:path extrusionOk="0" h="828" w="979">
                  <a:moveTo>
                    <a:pt x="423" y="0"/>
                  </a:moveTo>
                  <a:cubicBezTo>
                    <a:pt x="195" y="0"/>
                    <a:pt x="1" y="180"/>
                    <a:pt x="1" y="414"/>
                  </a:cubicBezTo>
                  <a:cubicBezTo>
                    <a:pt x="10" y="607"/>
                    <a:pt x="146" y="771"/>
                    <a:pt x="339" y="820"/>
                  </a:cubicBezTo>
                  <a:cubicBezTo>
                    <a:pt x="367" y="825"/>
                    <a:pt x="394" y="827"/>
                    <a:pt x="420" y="827"/>
                  </a:cubicBezTo>
                  <a:cubicBezTo>
                    <a:pt x="874" y="827"/>
                    <a:pt x="978" y="72"/>
                    <a:pt x="503" y="8"/>
                  </a:cubicBezTo>
                  <a:cubicBezTo>
                    <a:pt x="476" y="3"/>
                    <a:pt x="449" y="0"/>
                    <a:pt x="423" y="0"/>
                  </a:cubicBezTo>
                  <a:close/>
                </a:path>
              </a:pathLst>
            </a:custGeom>
            <a:solidFill>
              <a:srgbClr val="FFE782">
                <a:alpha val="6563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15"/>
            <p:cNvSpPr/>
            <p:nvPr/>
          </p:nvSpPr>
          <p:spPr>
            <a:xfrm rot="-3558445">
              <a:off x="4195631" y="2272000"/>
              <a:ext cx="84521" cy="71484"/>
            </a:xfrm>
            <a:custGeom>
              <a:rect b="b" l="l" r="r" t="t"/>
              <a:pathLst>
                <a:path extrusionOk="0" h="828" w="979">
                  <a:moveTo>
                    <a:pt x="423" y="0"/>
                  </a:moveTo>
                  <a:cubicBezTo>
                    <a:pt x="195" y="0"/>
                    <a:pt x="1" y="181"/>
                    <a:pt x="1" y="423"/>
                  </a:cubicBezTo>
                  <a:cubicBezTo>
                    <a:pt x="1" y="617"/>
                    <a:pt x="146" y="781"/>
                    <a:pt x="339" y="820"/>
                  </a:cubicBezTo>
                  <a:cubicBezTo>
                    <a:pt x="367" y="825"/>
                    <a:pt x="394" y="827"/>
                    <a:pt x="420" y="827"/>
                  </a:cubicBezTo>
                  <a:cubicBezTo>
                    <a:pt x="875" y="827"/>
                    <a:pt x="978" y="72"/>
                    <a:pt x="503" y="8"/>
                  </a:cubicBezTo>
                  <a:cubicBezTo>
                    <a:pt x="476" y="3"/>
                    <a:pt x="449" y="0"/>
                    <a:pt x="423" y="0"/>
                  </a:cubicBezTo>
                  <a:close/>
                </a:path>
              </a:pathLst>
            </a:custGeom>
            <a:solidFill>
              <a:srgbClr val="FFE782">
                <a:alpha val="6563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15"/>
            <p:cNvSpPr/>
            <p:nvPr/>
          </p:nvSpPr>
          <p:spPr>
            <a:xfrm rot="-3558445">
              <a:off x="4257655" y="2116043"/>
              <a:ext cx="39800" cy="34102"/>
            </a:xfrm>
            <a:custGeom>
              <a:rect b="b" l="l" r="r" t="t"/>
              <a:pathLst>
                <a:path extrusionOk="0" h="395" w="461">
                  <a:moveTo>
                    <a:pt x="207" y="1"/>
                  </a:moveTo>
                  <a:cubicBezTo>
                    <a:pt x="95" y="1"/>
                    <a:pt x="0" y="83"/>
                    <a:pt x="0" y="197"/>
                  </a:cubicBezTo>
                  <a:cubicBezTo>
                    <a:pt x="0" y="294"/>
                    <a:pt x="68" y="371"/>
                    <a:pt x="155" y="390"/>
                  </a:cubicBezTo>
                  <a:cubicBezTo>
                    <a:pt x="169" y="393"/>
                    <a:pt x="183" y="394"/>
                    <a:pt x="197" y="394"/>
                  </a:cubicBezTo>
                  <a:cubicBezTo>
                    <a:pt x="421" y="394"/>
                    <a:pt x="461" y="31"/>
                    <a:pt x="242" y="4"/>
                  </a:cubicBezTo>
                  <a:cubicBezTo>
                    <a:pt x="230" y="2"/>
                    <a:pt x="218" y="1"/>
                    <a:pt x="207" y="1"/>
                  </a:cubicBezTo>
                  <a:close/>
                </a:path>
              </a:pathLst>
            </a:custGeom>
            <a:solidFill>
              <a:srgbClr val="FFE782">
                <a:alpha val="6563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" name="Google Shape;192;p15"/>
            <p:cNvSpPr/>
            <p:nvPr/>
          </p:nvSpPr>
          <p:spPr>
            <a:xfrm rot="-3558445">
              <a:off x="4611203" y="2209207"/>
              <a:ext cx="40663" cy="34275"/>
            </a:xfrm>
            <a:custGeom>
              <a:rect b="b" l="l" r="r" t="t"/>
              <a:pathLst>
                <a:path extrusionOk="0" h="397" w="471">
                  <a:moveTo>
                    <a:pt x="197" y="1"/>
                  </a:moveTo>
                  <a:cubicBezTo>
                    <a:pt x="90" y="1"/>
                    <a:pt x="1" y="89"/>
                    <a:pt x="1" y="199"/>
                  </a:cubicBezTo>
                  <a:cubicBezTo>
                    <a:pt x="1" y="296"/>
                    <a:pt x="68" y="373"/>
                    <a:pt x="165" y="392"/>
                  </a:cubicBezTo>
                  <a:cubicBezTo>
                    <a:pt x="179" y="395"/>
                    <a:pt x="193" y="396"/>
                    <a:pt x="205" y="396"/>
                  </a:cubicBezTo>
                  <a:cubicBezTo>
                    <a:pt x="423" y="396"/>
                    <a:pt x="470" y="33"/>
                    <a:pt x="242" y="6"/>
                  </a:cubicBezTo>
                  <a:cubicBezTo>
                    <a:pt x="227" y="2"/>
                    <a:pt x="212" y="1"/>
                    <a:pt x="197" y="1"/>
                  </a:cubicBezTo>
                  <a:close/>
                </a:path>
              </a:pathLst>
            </a:custGeom>
            <a:solidFill>
              <a:srgbClr val="FFE782">
                <a:alpha val="6563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15"/>
            <p:cNvSpPr/>
            <p:nvPr/>
          </p:nvSpPr>
          <p:spPr>
            <a:xfrm rot="-3558445">
              <a:off x="4525105" y="2470902"/>
              <a:ext cx="56031" cy="47915"/>
            </a:xfrm>
            <a:custGeom>
              <a:rect b="b" l="l" r="r" t="t"/>
              <a:pathLst>
                <a:path extrusionOk="0" h="555" w="649">
                  <a:moveTo>
                    <a:pt x="278" y="1"/>
                  </a:moveTo>
                  <a:cubicBezTo>
                    <a:pt x="128" y="1"/>
                    <a:pt x="0" y="124"/>
                    <a:pt x="0" y="278"/>
                  </a:cubicBezTo>
                  <a:cubicBezTo>
                    <a:pt x="0" y="404"/>
                    <a:pt x="87" y="520"/>
                    <a:pt x="222" y="549"/>
                  </a:cubicBezTo>
                  <a:cubicBezTo>
                    <a:pt x="242" y="552"/>
                    <a:pt x="260" y="554"/>
                    <a:pt x="278" y="554"/>
                  </a:cubicBezTo>
                  <a:cubicBezTo>
                    <a:pt x="580" y="554"/>
                    <a:pt x="648" y="44"/>
                    <a:pt x="338" y="7"/>
                  </a:cubicBezTo>
                  <a:cubicBezTo>
                    <a:pt x="318" y="3"/>
                    <a:pt x="298" y="1"/>
                    <a:pt x="278" y="1"/>
                  </a:cubicBezTo>
                  <a:close/>
                </a:path>
              </a:pathLst>
            </a:custGeom>
            <a:solidFill>
              <a:srgbClr val="FFE782">
                <a:alpha val="6563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15"/>
            <p:cNvSpPr/>
            <p:nvPr/>
          </p:nvSpPr>
          <p:spPr>
            <a:xfrm rot="-977317">
              <a:off x="8686617" y="487420"/>
              <a:ext cx="84522" cy="71486"/>
            </a:xfrm>
            <a:custGeom>
              <a:rect b="b" l="l" r="r" t="t"/>
              <a:pathLst>
                <a:path extrusionOk="0" h="828" w="979">
                  <a:moveTo>
                    <a:pt x="423" y="0"/>
                  </a:moveTo>
                  <a:cubicBezTo>
                    <a:pt x="195" y="0"/>
                    <a:pt x="1" y="180"/>
                    <a:pt x="1" y="414"/>
                  </a:cubicBezTo>
                  <a:cubicBezTo>
                    <a:pt x="10" y="607"/>
                    <a:pt x="146" y="771"/>
                    <a:pt x="339" y="820"/>
                  </a:cubicBezTo>
                  <a:cubicBezTo>
                    <a:pt x="367" y="825"/>
                    <a:pt x="394" y="827"/>
                    <a:pt x="420" y="827"/>
                  </a:cubicBezTo>
                  <a:cubicBezTo>
                    <a:pt x="874" y="827"/>
                    <a:pt x="978" y="72"/>
                    <a:pt x="503" y="8"/>
                  </a:cubicBezTo>
                  <a:cubicBezTo>
                    <a:pt x="476" y="3"/>
                    <a:pt x="449" y="0"/>
                    <a:pt x="423" y="0"/>
                  </a:cubicBezTo>
                  <a:close/>
                </a:path>
              </a:pathLst>
            </a:custGeom>
            <a:solidFill>
              <a:srgbClr val="FFE782">
                <a:alpha val="6563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15"/>
            <p:cNvSpPr/>
            <p:nvPr/>
          </p:nvSpPr>
          <p:spPr>
            <a:xfrm rot="-977317">
              <a:off x="8341217" y="474479"/>
              <a:ext cx="84522" cy="71486"/>
            </a:xfrm>
            <a:custGeom>
              <a:rect b="b" l="l" r="r" t="t"/>
              <a:pathLst>
                <a:path extrusionOk="0" h="828" w="979">
                  <a:moveTo>
                    <a:pt x="423" y="0"/>
                  </a:moveTo>
                  <a:cubicBezTo>
                    <a:pt x="195" y="0"/>
                    <a:pt x="1" y="181"/>
                    <a:pt x="1" y="423"/>
                  </a:cubicBezTo>
                  <a:cubicBezTo>
                    <a:pt x="1" y="617"/>
                    <a:pt x="146" y="781"/>
                    <a:pt x="339" y="820"/>
                  </a:cubicBezTo>
                  <a:cubicBezTo>
                    <a:pt x="367" y="825"/>
                    <a:pt x="394" y="827"/>
                    <a:pt x="420" y="827"/>
                  </a:cubicBezTo>
                  <a:cubicBezTo>
                    <a:pt x="875" y="827"/>
                    <a:pt x="978" y="72"/>
                    <a:pt x="503" y="8"/>
                  </a:cubicBezTo>
                  <a:cubicBezTo>
                    <a:pt x="476" y="3"/>
                    <a:pt x="449" y="0"/>
                    <a:pt x="423" y="0"/>
                  </a:cubicBezTo>
                  <a:close/>
                </a:path>
              </a:pathLst>
            </a:custGeom>
            <a:solidFill>
              <a:srgbClr val="FFE782">
                <a:alpha val="6563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15"/>
            <p:cNvSpPr/>
            <p:nvPr/>
          </p:nvSpPr>
          <p:spPr>
            <a:xfrm rot="-977317">
              <a:off x="8511727" y="392538"/>
              <a:ext cx="39801" cy="34102"/>
            </a:xfrm>
            <a:custGeom>
              <a:rect b="b" l="l" r="r" t="t"/>
              <a:pathLst>
                <a:path extrusionOk="0" h="395" w="461">
                  <a:moveTo>
                    <a:pt x="207" y="1"/>
                  </a:moveTo>
                  <a:cubicBezTo>
                    <a:pt x="95" y="1"/>
                    <a:pt x="0" y="83"/>
                    <a:pt x="0" y="197"/>
                  </a:cubicBezTo>
                  <a:cubicBezTo>
                    <a:pt x="0" y="294"/>
                    <a:pt x="68" y="371"/>
                    <a:pt x="155" y="390"/>
                  </a:cubicBezTo>
                  <a:cubicBezTo>
                    <a:pt x="169" y="393"/>
                    <a:pt x="183" y="394"/>
                    <a:pt x="197" y="394"/>
                  </a:cubicBezTo>
                  <a:cubicBezTo>
                    <a:pt x="421" y="394"/>
                    <a:pt x="461" y="31"/>
                    <a:pt x="242" y="4"/>
                  </a:cubicBezTo>
                  <a:cubicBezTo>
                    <a:pt x="230" y="2"/>
                    <a:pt x="218" y="1"/>
                    <a:pt x="207" y="1"/>
                  </a:cubicBezTo>
                  <a:close/>
                </a:path>
              </a:pathLst>
            </a:custGeom>
            <a:solidFill>
              <a:srgbClr val="FFE782">
                <a:alpha val="6563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15"/>
            <p:cNvSpPr/>
            <p:nvPr/>
          </p:nvSpPr>
          <p:spPr>
            <a:xfrm rot="-977317">
              <a:off x="8706486" y="702126"/>
              <a:ext cx="40664" cy="34275"/>
            </a:xfrm>
            <a:custGeom>
              <a:rect b="b" l="l" r="r" t="t"/>
              <a:pathLst>
                <a:path extrusionOk="0" h="397" w="471">
                  <a:moveTo>
                    <a:pt x="197" y="1"/>
                  </a:moveTo>
                  <a:cubicBezTo>
                    <a:pt x="90" y="1"/>
                    <a:pt x="1" y="89"/>
                    <a:pt x="1" y="199"/>
                  </a:cubicBezTo>
                  <a:cubicBezTo>
                    <a:pt x="1" y="296"/>
                    <a:pt x="68" y="373"/>
                    <a:pt x="165" y="392"/>
                  </a:cubicBezTo>
                  <a:cubicBezTo>
                    <a:pt x="179" y="395"/>
                    <a:pt x="193" y="396"/>
                    <a:pt x="205" y="396"/>
                  </a:cubicBezTo>
                  <a:cubicBezTo>
                    <a:pt x="423" y="396"/>
                    <a:pt x="470" y="33"/>
                    <a:pt x="242" y="6"/>
                  </a:cubicBezTo>
                  <a:cubicBezTo>
                    <a:pt x="227" y="2"/>
                    <a:pt x="212" y="1"/>
                    <a:pt x="197" y="1"/>
                  </a:cubicBezTo>
                  <a:close/>
                </a:path>
              </a:pathLst>
            </a:custGeom>
            <a:solidFill>
              <a:srgbClr val="FFE782">
                <a:alpha val="6563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15"/>
            <p:cNvSpPr/>
            <p:nvPr/>
          </p:nvSpPr>
          <p:spPr>
            <a:xfrm rot="-977317">
              <a:off x="8497296" y="653359"/>
              <a:ext cx="56032" cy="47916"/>
            </a:xfrm>
            <a:custGeom>
              <a:rect b="b" l="l" r="r" t="t"/>
              <a:pathLst>
                <a:path extrusionOk="0" h="555" w="649">
                  <a:moveTo>
                    <a:pt x="278" y="1"/>
                  </a:moveTo>
                  <a:cubicBezTo>
                    <a:pt x="128" y="1"/>
                    <a:pt x="0" y="124"/>
                    <a:pt x="0" y="278"/>
                  </a:cubicBezTo>
                  <a:cubicBezTo>
                    <a:pt x="0" y="404"/>
                    <a:pt x="87" y="520"/>
                    <a:pt x="222" y="549"/>
                  </a:cubicBezTo>
                  <a:cubicBezTo>
                    <a:pt x="242" y="552"/>
                    <a:pt x="260" y="554"/>
                    <a:pt x="278" y="554"/>
                  </a:cubicBezTo>
                  <a:cubicBezTo>
                    <a:pt x="580" y="554"/>
                    <a:pt x="648" y="44"/>
                    <a:pt x="338" y="7"/>
                  </a:cubicBezTo>
                  <a:cubicBezTo>
                    <a:pt x="318" y="3"/>
                    <a:pt x="298" y="1"/>
                    <a:pt x="278" y="1"/>
                  </a:cubicBezTo>
                  <a:close/>
                </a:path>
              </a:pathLst>
            </a:custGeom>
            <a:solidFill>
              <a:srgbClr val="FFE782">
                <a:alpha val="6563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15"/>
            <p:cNvSpPr/>
            <p:nvPr/>
          </p:nvSpPr>
          <p:spPr>
            <a:xfrm>
              <a:off x="2410025" y="4776365"/>
              <a:ext cx="108526" cy="92325"/>
            </a:xfrm>
            <a:custGeom>
              <a:rect b="b" l="l" r="r" t="t"/>
              <a:pathLst>
                <a:path extrusionOk="0" h="1411" w="1257">
                  <a:moveTo>
                    <a:pt x="628" y="0"/>
                  </a:moveTo>
                  <a:cubicBezTo>
                    <a:pt x="551" y="0"/>
                    <a:pt x="483" y="232"/>
                    <a:pt x="474" y="551"/>
                  </a:cubicBezTo>
                  <a:cubicBezTo>
                    <a:pt x="203" y="570"/>
                    <a:pt x="0" y="628"/>
                    <a:pt x="0" y="706"/>
                  </a:cubicBezTo>
                  <a:cubicBezTo>
                    <a:pt x="0" y="783"/>
                    <a:pt x="203" y="850"/>
                    <a:pt x="474" y="860"/>
                  </a:cubicBezTo>
                  <a:cubicBezTo>
                    <a:pt x="483" y="1179"/>
                    <a:pt x="551" y="1411"/>
                    <a:pt x="628" y="1411"/>
                  </a:cubicBezTo>
                  <a:cubicBezTo>
                    <a:pt x="706" y="1411"/>
                    <a:pt x="773" y="1169"/>
                    <a:pt x="793" y="860"/>
                  </a:cubicBezTo>
                  <a:cubicBezTo>
                    <a:pt x="1063" y="850"/>
                    <a:pt x="1257" y="783"/>
                    <a:pt x="1257" y="706"/>
                  </a:cubicBezTo>
                  <a:cubicBezTo>
                    <a:pt x="1257" y="628"/>
                    <a:pt x="1063" y="561"/>
                    <a:pt x="793" y="551"/>
                  </a:cubicBezTo>
                  <a:cubicBezTo>
                    <a:pt x="773" y="232"/>
                    <a:pt x="706" y="0"/>
                    <a:pt x="628" y="0"/>
                  </a:cubicBezTo>
                  <a:close/>
                </a:path>
              </a:pathLst>
            </a:custGeom>
            <a:solidFill>
              <a:srgbClr val="FFE782">
                <a:alpha val="6563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15"/>
            <p:cNvSpPr/>
            <p:nvPr/>
          </p:nvSpPr>
          <p:spPr>
            <a:xfrm>
              <a:off x="2410358" y="573024"/>
              <a:ext cx="159461" cy="179490"/>
            </a:xfrm>
            <a:custGeom>
              <a:rect b="b" l="l" r="r" t="t"/>
              <a:pathLst>
                <a:path extrusionOk="0" h="2079" w="1847">
                  <a:moveTo>
                    <a:pt x="918" y="0"/>
                  </a:moveTo>
                  <a:cubicBezTo>
                    <a:pt x="802" y="0"/>
                    <a:pt x="706" y="348"/>
                    <a:pt x="687" y="812"/>
                  </a:cubicBezTo>
                  <a:cubicBezTo>
                    <a:pt x="290" y="831"/>
                    <a:pt x="0" y="928"/>
                    <a:pt x="0" y="1044"/>
                  </a:cubicBezTo>
                  <a:cubicBezTo>
                    <a:pt x="0" y="1150"/>
                    <a:pt x="290" y="1247"/>
                    <a:pt x="687" y="1276"/>
                  </a:cubicBezTo>
                  <a:cubicBezTo>
                    <a:pt x="706" y="1740"/>
                    <a:pt x="802" y="2078"/>
                    <a:pt x="918" y="2078"/>
                  </a:cubicBezTo>
                  <a:cubicBezTo>
                    <a:pt x="1034" y="2078"/>
                    <a:pt x="1131" y="1740"/>
                    <a:pt x="1150" y="1276"/>
                  </a:cubicBezTo>
                  <a:cubicBezTo>
                    <a:pt x="1547" y="1247"/>
                    <a:pt x="1846" y="1150"/>
                    <a:pt x="1846" y="1044"/>
                  </a:cubicBezTo>
                  <a:cubicBezTo>
                    <a:pt x="1846" y="928"/>
                    <a:pt x="1547" y="831"/>
                    <a:pt x="1150" y="812"/>
                  </a:cubicBezTo>
                  <a:cubicBezTo>
                    <a:pt x="1131" y="348"/>
                    <a:pt x="1034" y="0"/>
                    <a:pt x="918" y="0"/>
                  </a:cubicBezTo>
                  <a:close/>
                </a:path>
              </a:pathLst>
            </a:custGeom>
            <a:solidFill>
              <a:srgbClr val="FFE782">
                <a:alpha val="6563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15"/>
            <p:cNvSpPr/>
            <p:nvPr/>
          </p:nvSpPr>
          <p:spPr>
            <a:xfrm flipH="1">
              <a:off x="6739387" y="4568766"/>
              <a:ext cx="108523" cy="121819"/>
            </a:xfrm>
            <a:custGeom>
              <a:rect b="b" l="l" r="r" t="t"/>
              <a:pathLst>
                <a:path extrusionOk="0" h="1411" w="1257">
                  <a:moveTo>
                    <a:pt x="628" y="0"/>
                  </a:moveTo>
                  <a:cubicBezTo>
                    <a:pt x="551" y="0"/>
                    <a:pt x="483" y="232"/>
                    <a:pt x="474" y="551"/>
                  </a:cubicBezTo>
                  <a:cubicBezTo>
                    <a:pt x="203" y="570"/>
                    <a:pt x="0" y="628"/>
                    <a:pt x="0" y="706"/>
                  </a:cubicBezTo>
                  <a:cubicBezTo>
                    <a:pt x="0" y="783"/>
                    <a:pt x="203" y="850"/>
                    <a:pt x="474" y="860"/>
                  </a:cubicBezTo>
                  <a:cubicBezTo>
                    <a:pt x="483" y="1179"/>
                    <a:pt x="551" y="1411"/>
                    <a:pt x="628" y="1411"/>
                  </a:cubicBezTo>
                  <a:cubicBezTo>
                    <a:pt x="706" y="1411"/>
                    <a:pt x="773" y="1169"/>
                    <a:pt x="793" y="860"/>
                  </a:cubicBezTo>
                  <a:cubicBezTo>
                    <a:pt x="1063" y="850"/>
                    <a:pt x="1257" y="783"/>
                    <a:pt x="1257" y="706"/>
                  </a:cubicBezTo>
                  <a:cubicBezTo>
                    <a:pt x="1257" y="628"/>
                    <a:pt x="1063" y="561"/>
                    <a:pt x="793" y="551"/>
                  </a:cubicBezTo>
                  <a:cubicBezTo>
                    <a:pt x="773" y="232"/>
                    <a:pt x="706" y="0"/>
                    <a:pt x="628" y="0"/>
                  </a:cubicBezTo>
                  <a:close/>
                </a:path>
              </a:pathLst>
            </a:custGeom>
            <a:solidFill>
              <a:srgbClr val="FFE782">
                <a:alpha val="6563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15"/>
            <p:cNvSpPr/>
            <p:nvPr/>
          </p:nvSpPr>
          <p:spPr>
            <a:xfrm flipH="1">
              <a:off x="6135647" y="4770284"/>
              <a:ext cx="159461" cy="179490"/>
            </a:xfrm>
            <a:custGeom>
              <a:rect b="b" l="l" r="r" t="t"/>
              <a:pathLst>
                <a:path extrusionOk="0" h="2079" w="1847">
                  <a:moveTo>
                    <a:pt x="918" y="0"/>
                  </a:moveTo>
                  <a:cubicBezTo>
                    <a:pt x="802" y="0"/>
                    <a:pt x="706" y="348"/>
                    <a:pt x="687" y="812"/>
                  </a:cubicBezTo>
                  <a:cubicBezTo>
                    <a:pt x="290" y="831"/>
                    <a:pt x="0" y="928"/>
                    <a:pt x="0" y="1044"/>
                  </a:cubicBezTo>
                  <a:cubicBezTo>
                    <a:pt x="0" y="1150"/>
                    <a:pt x="290" y="1247"/>
                    <a:pt x="687" y="1276"/>
                  </a:cubicBezTo>
                  <a:cubicBezTo>
                    <a:pt x="706" y="1740"/>
                    <a:pt x="802" y="2078"/>
                    <a:pt x="918" y="2078"/>
                  </a:cubicBezTo>
                  <a:cubicBezTo>
                    <a:pt x="1034" y="2078"/>
                    <a:pt x="1131" y="1740"/>
                    <a:pt x="1150" y="1276"/>
                  </a:cubicBezTo>
                  <a:cubicBezTo>
                    <a:pt x="1547" y="1247"/>
                    <a:pt x="1846" y="1150"/>
                    <a:pt x="1846" y="1044"/>
                  </a:cubicBezTo>
                  <a:cubicBezTo>
                    <a:pt x="1846" y="928"/>
                    <a:pt x="1547" y="831"/>
                    <a:pt x="1150" y="812"/>
                  </a:cubicBezTo>
                  <a:cubicBezTo>
                    <a:pt x="1131" y="348"/>
                    <a:pt x="1034" y="0"/>
                    <a:pt x="918" y="0"/>
                  </a:cubicBezTo>
                  <a:close/>
                </a:path>
              </a:pathLst>
            </a:custGeom>
            <a:solidFill>
              <a:srgbClr val="FFE782">
                <a:alpha val="6563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bg>
      <p:bgPr>
        <a:gradFill>
          <a:gsLst>
            <a:gs pos="0">
              <a:schemeClr val="accent1"/>
            </a:gs>
            <a:gs pos="100000">
              <a:schemeClr val="accent2"/>
            </a:gs>
          </a:gsLst>
          <a:lin ang="18900044" scaled="0"/>
        </a:gra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6"/>
          <p:cNvSpPr/>
          <p:nvPr/>
        </p:nvSpPr>
        <p:spPr>
          <a:xfrm rot="5400000">
            <a:off x="260250" y="1428700"/>
            <a:ext cx="1750800" cy="22860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5" name="Google Shape;205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16"/>
          <p:cNvSpPr txBox="1"/>
          <p:nvPr>
            <p:ph type="ctrTitle"/>
          </p:nvPr>
        </p:nvSpPr>
        <p:spPr>
          <a:xfrm>
            <a:off x="2475275" y="2003875"/>
            <a:ext cx="5813400" cy="668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400"/>
              <a:buNone/>
              <a:defRPr sz="44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400"/>
              <a:buNone/>
              <a:defRPr sz="4400">
                <a:solidFill>
                  <a:schemeClr val="accent5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400"/>
              <a:buNone/>
              <a:defRPr sz="4400">
                <a:solidFill>
                  <a:schemeClr val="accent5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400"/>
              <a:buNone/>
              <a:defRPr sz="4400">
                <a:solidFill>
                  <a:schemeClr val="accent5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400"/>
              <a:buNone/>
              <a:defRPr sz="4400">
                <a:solidFill>
                  <a:schemeClr val="accent5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400"/>
              <a:buNone/>
              <a:defRPr sz="4400">
                <a:solidFill>
                  <a:schemeClr val="accent5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400"/>
              <a:buNone/>
              <a:defRPr sz="4400">
                <a:solidFill>
                  <a:schemeClr val="accent5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400"/>
              <a:buNone/>
              <a:defRPr sz="4400">
                <a:solidFill>
                  <a:schemeClr val="accent5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400"/>
              <a:buNone/>
              <a:defRPr sz="44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07" name="Google Shape;207;p16"/>
          <p:cNvSpPr txBox="1"/>
          <p:nvPr>
            <p:ph idx="1" type="subTitle"/>
          </p:nvPr>
        </p:nvSpPr>
        <p:spPr>
          <a:xfrm>
            <a:off x="2475275" y="2769050"/>
            <a:ext cx="5813400" cy="37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7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10" name="Google Shape;210;p17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211" name="Google Shape;211;p17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212" name="Google Shape;212;p17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213" name="Google Shape;213;p17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">
  <p:cSld name="CUSTOM_2"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8"/>
          <p:cNvSpPr/>
          <p:nvPr/>
        </p:nvSpPr>
        <p:spPr>
          <a:xfrm>
            <a:off x="-123750" y="-40925"/>
            <a:ext cx="1514400" cy="1058100"/>
          </a:xfrm>
          <a:prstGeom prst="roundRect">
            <a:avLst>
              <a:gd fmla="val 16667" name="adj"/>
            </a:avLst>
          </a:prstGeom>
          <a:solidFill>
            <a:schemeClr val="lt2">
              <a:alpha val="25279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18"/>
          <p:cNvSpPr txBox="1"/>
          <p:nvPr>
            <p:ph type="ctrTitle"/>
          </p:nvPr>
        </p:nvSpPr>
        <p:spPr>
          <a:xfrm flipH="1">
            <a:off x="6605688" y="2489339"/>
            <a:ext cx="15606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17" name="Google Shape;217;p18"/>
          <p:cNvSpPr txBox="1"/>
          <p:nvPr>
            <p:ph idx="1" type="subTitle"/>
          </p:nvPr>
        </p:nvSpPr>
        <p:spPr>
          <a:xfrm flipH="1">
            <a:off x="6404388" y="2911450"/>
            <a:ext cx="1963200" cy="87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218" name="Google Shape;218;p18"/>
          <p:cNvSpPr txBox="1"/>
          <p:nvPr>
            <p:ph idx="2" type="ctrTitle"/>
          </p:nvPr>
        </p:nvSpPr>
        <p:spPr>
          <a:xfrm flipH="1">
            <a:off x="977706" y="2489339"/>
            <a:ext cx="15606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19" name="Google Shape;219;p18"/>
          <p:cNvSpPr txBox="1"/>
          <p:nvPr>
            <p:ph idx="3" type="subTitle"/>
          </p:nvPr>
        </p:nvSpPr>
        <p:spPr>
          <a:xfrm flipH="1">
            <a:off x="877501" y="2911450"/>
            <a:ext cx="1761000" cy="87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220" name="Google Shape;220;p18"/>
          <p:cNvSpPr txBox="1"/>
          <p:nvPr>
            <p:ph idx="4" type="ctrTitle"/>
          </p:nvPr>
        </p:nvSpPr>
        <p:spPr>
          <a:xfrm flipH="1">
            <a:off x="3664356" y="2489339"/>
            <a:ext cx="18153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21" name="Google Shape;221;p18"/>
          <p:cNvSpPr txBox="1"/>
          <p:nvPr>
            <p:ph idx="5" type="subTitle"/>
          </p:nvPr>
        </p:nvSpPr>
        <p:spPr>
          <a:xfrm flipH="1">
            <a:off x="3664351" y="2911450"/>
            <a:ext cx="1815300" cy="87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222" name="Google Shape;222;p18"/>
          <p:cNvSpPr txBox="1"/>
          <p:nvPr>
            <p:ph idx="6" type="title"/>
          </p:nvPr>
        </p:nvSpPr>
        <p:spPr>
          <a:xfrm>
            <a:off x="603525" y="355646"/>
            <a:ext cx="3393600" cy="75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1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slide" Target="/ppt/slides/slide5.xml"/><Relationship Id="rId4" Type="http://schemas.openxmlformats.org/officeDocument/2006/relationships/slide" Target="/ppt/slides/slide4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Relationship Id="rId4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openxmlformats.org/officeDocument/2006/relationships/image" Target="../media/image8.png"/><Relationship Id="rId7" Type="http://schemas.openxmlformats.org/officeDocument/2006/relationships/image" Target="../media/image7.png"/><Relationship Id="rId8" Type="http://schemas.openxmlformats.org/officeDocument/2006/relationships/image" Target="../media/image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Paper Hats</a:t>
            </a:r>
            <a:r>
              <a:rPr lang="en"/>
              <a:t>!</a:t>
            </a:r>
            <a:endParaRPr/>
          </a:p>
        </p:txBody>
      </p:sp>
      <p:sp>
        <p:nvSpPr>
          <p:cNvPr id="228" name="Google Shape;228;p1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8600" lvl="0" marL="45720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983"/>
              <a:buNone/>
            </a:pPr>
            <a:r>
              <a:t/>
            </a:r>
            <a:endParaRPr sz="1982"/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82"/>
          </a:p>
        </p:txBody>
      </p:sp>
      <p:sp>
        <p:nvSpPr>
          <p:cNvPr id="229" name="Google Shape;229;p1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Get out your materials!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You will need paper, scissors, tape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0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Paper Hats</a:t>
            </a:r>
            <a:endParaRPr/>
          </a:p>
        </p:txBody>
      </p:sp>
      <p:sp>
        <p:nvSpPr>
          <p:cNvPr id="235" name="Google Shape;235;p20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Activity Instructions: You will make a paper hat.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3 breakout groups</a:t>
            </a:r>
            <a:endParaRPr/>
          </a:p>
          <a:p>
            <a:pPr indent="-323850" lvl="0" marL="457200" rtl="0" algn="l">
              <a:spcBef>
                <a:spcPts val="1200"/>
              </a:spcBef>
              <a:spcAft>
                <a:spcPts val="0"/>
              </a:spcAft>
              <a:buSzPts val="1500"/>
              <a:buAutoNum type="arabicPeriod"/>
            </a:pPr>
            <a:r>
              <a:rPr lang="en" sz="1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 additional instructions</a:t>
            </a:r>
            <a:endParaRPr sz="15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AutoNum type="arabicPeriod"/>
            </a:pPr>
            <a:r>
              <a:rPr lang="en" sz="1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Instructions </a:t>
            </a:r>
            <a:r>
              <a:rPr lang="en" sz="15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action="ppaction://hlinksldjump" r:id="rId3"/>
              </a:rPr>
              <a:t>here</a:t>
            </a:r>
            <a:endParaRPr sz="15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AutoNum type="arabicPeriod"/>
            </a:pPr>
            <a:r>
              <a:rPr lang="en" sz="1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Inspiration </a:t>
            </a:r>
            <a:r>
              <a:rPr lang="en" sz="15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action="ppaction://hlinksldjump" r:id="rId4"/>
              </a:rPr>
              <a:t>photos here</a:t>
            </a:r>
            <a:endParaRPr sz="15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Paper Hats Reflection</a:t>
            </a:r>
            <a:endParaRPr/>
          </a:p>
        </p:txBody>
      </p:sp>
      <p:sp>
        <p:nvSpPr>
          <p:cNvPr id="241" name="Google Shape;241;p21"/>
          <p:cNvSpPr txBox="1"/>
          <p:nvPr>
            <p:ph idx="1" type="body"/>
          </p:nvPr>
        </p:nvSpPr>
        <p:spPr>
          <a:xfrm>
            <a:off x="311700" y="1229875"/>
            <a:ext cx="8520600" cy="15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en" sz="1834"/>
              <a:t>Reflection as a learner (2 min </a:t>
            </a:r>
            <a:r>
              <a:rPr lang="en" sz="1834"/>
              <a:t>individual</a:t>
            </a:r>
            <a:r>
              <a:rPr lang="en" sz="1834"/>
              <a:t> reflection, 5-8 min share out)</a:t>
            </a:r>
            <a:endParaRPr sz="1834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SzPts val="770"/>
              <a:buNone/>
            </a:pPr>
            <a:r>
              <a:rPr lang="en" sz="1834"/>
              <a:t>	How did that feel as a learner? Did you feel like you failed at something?  </a:t>
            </a:r>
            <a:endParaRPr sz="1060"/>
          </a:p>
        </p:txBody>
      </p:sp>
      <p:sp>
        <p:nvSpPr>
          <p:cNvPr id="242" name="Google Shape;242;p21"/>
          <p:cNvSpPr txBox="1"/>
          <p:nvPr/>
        </p:nvSpPr>
        <p:spPr>
          <a:xfrm>
            <a:off x="311700" y="2705600"/>
            <a:ext cx="7996200" cy="9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Reflection as an educator (2 min individual reflection, 5-8 min share out)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45720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How did the materials, instructions, etc lead to failure?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Google Shape;247;p22"/>
          <p:cNvPicPr preferRelativeResize="0"/>
          <p:nvPr/>
        </p:nvPicPr>
        <p:blipFill rotWithShape="1">
          <a:blip r:embed="rId3">
            <a:alphaModFix/>
          </a:blip>
          <a:srcRect b="0" l="0" r="0" t="12180"/>
          <a:stretch/>
        </p:blipFill>
        <p:spPr>
          <a:xfrm>
            <a:off x="483575" y="152400"/>
            <a:ext cx="2414175" cy="2854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50150" y="152400"/>
            <a:ext cx="2431707" cy="2696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34257" y="152400"/>
            <a:ext cx="2701919" cy="2696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66828" y="2928800"/>
            <a:ext cx="2900919" cy="221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20147" y="3001249"/>
            <a:ext cx="2526245" cy="1989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32462" y="2977950"/>
            <a:ext cx="2116400" cy="21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Google Shape;25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23875" y="179045"/>
            <a:ext cx="6496250" cy="4785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